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6.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1" r:id="rId15"/>
    <p:sldId id="269"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71" autoAdjust="0"/>
  </p:normalViewPr>
  <p:slideViewPr>
    <p:cSldViewPr>
      <p:cViewPr>
        <p:scale>
          <a:sx n="61" d="100"/>
          <a:sy n="61" d="100"/>
        </p:scale>
        <p:origin x="-102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70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79A8CB-9714-4064-9587-CF3477630328}" type="doc">
      <dgm:prSet loTypeId="urn:microsoft.com/office/officeart/2005/8/layout/venn1" loCatId="relationship" qsTypeId="urn:microsoft.com/office/officeart/2005/8/quickstyle/simple1" qsCatId="simple" csTypeId="urn:microsoft.com/office/officeart/2005/8/colors/accent1_2" csCatId="accent1" phldr="1"/>
      <dgm:spPr/>
    </dgm:pt>
    <dgm:pt modelId="{AC741EBB-EEBF-4FF3-A4F2-44BAC80894D9}">
      <dgm:prSet phldrT="[Text]"/>
      <dgm:spPr>
        <a:ln>
          <a:solidFill>
            <a:srgbClr val="FFFF00"/>
          </a:solidFill>
        </a:ln>
      </dgm:spPr>
      <dgm:t>
        <a:bodyPr/>
        <a:lstStyle/>
        <a:p>
          <a:r>
            <a:rPr lang="en-US" dirty="0" smtClean="0"/>
            <a:t>I am reading…</a:t>
          </a:r>
          <a:endParaRPr lang="en-US" dirty="0"/>
        </a:p>
      </dgm:t>
    </dgm:pt>
    <dgm:pt modelId="{63F76008-D958-4838-A3BD-A355C3E07427}" type="parTrans" cxnId="{2F5334A7-1C37-45DE-BB0F-BF00B9411454}">
      <dgm:prSet/>
      <dgm:spPr/>
      <dgm:t>
        <a:bodyPr/>
        <a:lstStyle/>
        <a:p>
          <a:endParaRPr lang="en-US"/>
        </a:p>
      </dgm:t>
    </dgm:pt>
    <dgm:pt modelId="{523B1BDB-8412-4BB7-9F80-D8174C6FA02A}" type="sibTrans" cxnId="{2F5334A7-1C37-45DE-BB0F-BF00B9411454}">
      <dgm:prSet/>
      <dgm:spPr/>
      <dgm:t>
        <a:bodyPr/>
        <a:lstStyle/>
        <a:p>
          <a:endParaRPr lang="en-US"/>
        </a:p>
      </dgm:t>
    </dgm:pt>
    <dgm:pt modelId="{1A597191-2192-4EEA-BBD4-00441ED5D652}">
      <dgm:prSet phldrT="[Text]"/>
      <dgm:spPr>
        <a:ln>
          <a:solidFill>
            <a:srgbClr val="FFFF00"/>
          </a:solidFill>
        </a:ln>
      </dgm:spPr>
      <dgm:t>
        <a:bodyPr/>
        <a:lstStyle/>
        <a:p>
          <a:r>
            <a:rPr lang="en-US" dirty="0" smtClean="0"/>
            <a:t>I also want to know about this…</a:t>
          </a:r>
        </a:p>
        <a:p>
          <a:r>
            <a:rPr lang="en-US" dirty="0" smtClean="0"/>
            <a:t>(First name)</a:t>
          </a:r>
          <a:endParaRPr lang="en-US" dirty="0"/>
        </a:p>
      </dgm:t>
    </dgm:pt>
    <dgm:pt modelId="{CCBE4EAC-FC42-41BD-9044-D5A6676A8DEC}" type="parTrans" cxnId="{F76CD99D-B0CA-4525-BD2E-721B49CF90F9}">
      <dgm:prSet/>
      <dgm:spPr/>
      <dgm:t>
        <a:bodyPr/>
        <a:lstStyle/>
        <a:p>
          <a:endParaRPr lang="en-US"/>
        </a:p>
      </dgm:t>
    </dgm:pt>
    <dgm:pt modelId="{FA5620C9-6AC0-4782-A8F1-2C3B6C9F5655}" type="sibTrans" cxnId="{F76CD99D-B0CA-4525-BD2E-721B49CF90F9}">
      <dgm:prSet/>
      <dgm:spPr/>
      <dgm:t>
        <a:bodyPr/>
        <a:lstStyle/>
        <a:p>
          <a:endParaRPr lang="en-US"/>
        </a:p>
      </dgm:t>
    </dgm:pt>
    <dgm:pt modelId="{86AF4AA1-CE7D-47F8-BE82-71D41422BB67}">
      <dgm:prSet phldrT="[Text]"/>
      <dgm:spPr>
        <a:ln>
          <a:solidFill>
            <a:srgbClr val="FFFF00"/>
          </a:solidFill>
        </a:ln>
      </dgm:spPr>
      <dgm:t>
        <a:bodyPr/>
        <a:lstStyle/>
        <a:p>
          <a:r>
            <a:rPr lang="en-US" dirty="0" smtClean="0"/>
            <a:t>My favorite thing this summer has been…</a:t>
          </a:r>
        </a:p>
      </dgm:t>
    </dgm:pt>
    <dgm:pt modelId="{6DE5DE98-689A-49DB-8DA2-B16F313C1866}" type="parTrans" cxnId="{126E51BA-3A2C-4B81-988D-13C2F9CE5E66}">
      <dgm:prSet/>
      <dgm:spPr/>
      <dgm:t>
        <a:bodyPr/>
        <a:lstStyle/>
        <a:p>
          <a:endParaRPr lang="en-US"/>
        </a:p>
      </dgm:t>
    </dgm:pt>
    <dgm:pt modelId="{C45DA975-DA5A-48DB-8FAE-123DF0B40210}" type="sibTrans" cxnId="{126E51BA-3A2C-4B81-988D-13C2F9CE5E66}">
      <dgm:prSet/>
      <dgm:spPr/>
      <dgm:t>
        <a:bodyPr/>
        <a:lstStyle/>
        <a:p>
          <a:endParaRPr lang="en-US"/>
        </a:p>
      </dgm:t>
    </dgm:pt>
    <dgm:pt modelId="{B8BA18D5-C703-4ACC-870A-8FE684D7F424}" type="pres">
      <dgm:prSet presAssocID="{E579A8CB-9714-4064-9587-CF3477630328}" presName="compositeShape" presStyleCnt="0">
        <dgm:presLayoutVars>
          <dgm:chMax val="7"/>
          <dgm:dir/>
          <dgm:resizeHandles val="exact"/>
        </dgm:presLayoutVars>
      </dgm:prSet>
      <dgm:spPr/>
    </dgm:pt>
    <dgm:pt modelId="{BA410ED5-FBD2-4B4D-8DF9-F8D12478717F}" type="pres">
      <dgm:prSet presAssocID="{AC741EBB-EEBF-4FF3-A4F2-44BAC80894D9}" presName="circ1" presStyleLbl="vennNode1" presStyleIdx="0" presStyleCnt="3"/>
      <dgm:spPr/>
      <dgm:t>
        <a:bodyPr/>
        <a:lstStyle/>
        <a:p>
          <a:endParaRPr lang="en-US"/>
        </a:p>
      </dgm:t>
    </dgm:pt>
    <dgm:pt modelId="{DF2F831B-B205-4C27-BF60-B87470C8A875}" type="pres">
      <dgm:prSet presAssocID="{AC741EBB-EEBF-4FF3-A4F2-44BAC80894D9}" presName="circ1Tx" presStyleLbl="revTx" presStyleIdx="0" presStyleCnt="0">
        <dgm:presLayoutVars>
          <dgm:chMax val="0"/>
          <dgm:chPref val="0"/>
          <dgm:bulletEnabled val="1"/>
        </dgm:presLayoutVars>
      </dgm:prSet>
      <dgm:spPr/>
      <dgm:t>
        <a:bodyPr/>
        <a:lstStyle/>
        <a:p>
          <a:endParaRPr lang="en-US"/>
        </a:p>
      </dgm:t>
    </dgm:pt>
    <dgm:pt modelId="{EC22D77E-D890-4744-8143-8FF731193843}" type="pres">
      <dgm:prSet presAssocID="{1A597191-2192-4EEA-BBD4-00441ED5D652}" presName="circ2" presStyleLbl="vennNode1" presStyleIdx="1" presStyleCnt="3"/>
      <dgm:spPr/>
      <dgm:t>
        <a:bodyPr/>
        <a:lstStyle/>
        <a:p>
          <a:endParaRPr lang="en-US"/>
        </a:p>
      </dgm:t>
    </dgm:pt>
    <dgm:pt modelId="{2866E9B6-D744-48A8-BA30-D403E0494818}" type="pres">
      <dgm:prSet presAssocID="{1A597191-2192-4EEA-BBD4-00441ED5D652}" presName="circ2Tx" presStyleLbl="revTx" presStyleIdx="0" presStyleCnt="0">
        <dgm:presLayoutVars>
          <dgm:chMax val="0"/>
          <dgm:chPref val="0"/>
          <dgm:bulletEnabled val="1"/>
        </dgm:presLayoutVars>
      </dgm:prSet>
      <dgm:spPr/>
      <dgm:t>
        <a:bodyPr/>
        <a:lstStyle/>
        <a:p>
          <a:endParaRPr lang="en-US"/>
        </a:p>
      </dgm:t>
    </dgm:pt>
    <dgm:pt modelId="{30A46ED2-9BB2-4282-B525-80FA4374DE02}" type="pres">
      <dgm:prSet presAssocID="{86AF4AA1-CE7D-47F8-BE82-71D41422BB67}" presName="circ3" presStyleLbl="vennNode1" presStyleIdx="2" presStyleCnt="3"/>
      <dgm:spPr/>
      <dgm:t>
        <a:bodyPr/>
        <a:lstStyle/>
        <a:p>
          <a:endParaRPr lang="en-US"/>
        </a:p>
      </dgm:t>
    </dgm:pt>
    <dgm:pt modelId="{F3E40FDD-4F14-4934-AC98-2F1E0CBA4C68}" type="pres">
      <dgm:prSet presAssocID="{86AF4AA1-CE7D-47F8-BE82-71D41422BB67}" presName="circ3Tx" presStyleLbl="revTx" presStyleIdx="0" presStyleCnt="0">
        <dgm:presLayoutVars>
          <dgm:chMax val="0"/>
          <dgm:chPref val="0"/>
          <dgm:bulletEnabled val="1"/>
        </dgm:presLayoutVars>
      </dgm:prSet>
      <dgm:spPr/>
      <dgm:t>
        <a:bodyPr/>
        <a:lstStyle/>
        <a:p>
          <a:endParaRPr lang="en-US"/>
        </a:p>
      </dgm:t>
    </dgm:pt>
  </dgm:ptLst>
  <dgm:cxnLst>
    <dgm:cxn modelId="{D8C748D8-4219-4CBF-A6E5-58889917E3A1}" type="presOf" srcId="{AC741EBB-EEBF-4FF3-A4F2-44BAC80894D9}" destId="{BA410ED5-FBD2-4B4D-8DF9-F8D12478717F}" srcOrd="0" destOrd="0" presId="urn:microsoft.com/office/officeart/2005/8/layout/venn1"/>
    <dgm:cxn modelId="{3F21D6CA-C178-4907-BE75-9439CE0FE8E6}" type="presOf" srcId="{E579A8CB-9714-4064-9587-CF3477630328}" destId="{B8BA18D5-C703-4ACC-870A-8FE684D7F424}" srcOrd="0" destOrd="0" presId="urn:microsoft.com/office/officeart/2005/8/layout/venn1"/>
    <dgm:cxn modelId="{7F4E63B9-FEBF-4AFE-9398-198D8F700150}" type="presOf" srcId="{86AF4AA1-CE7D-47F8-BE82-71D41422BB67}" destId="{30A46ED2-9BB2-4282-B525-80FA4374DE02}" srcOrd="0" destOrd="0" presId="urn:microsoft.com/office/officeart/2005/8/layout/venn1"/>
    <dgm:cxn modelId="{126E51BA-3A2C-4B81-988D-13C2F9CE5E66}" srcId="{E579A8CB-9714-4064-9587-CF3477630328}" destId="{86AF4AA1-CE7D-47F8-BE82-71D41422BB67}" srcOrd="2" destOrd="0" parTransId="{6DE5DE98-689A-49DB-8DA2-B16F313C1866}" sibTransId="{C45DA975-DA5A-48DB-8FAE-123DF0B40210}"/>
    <dgm:cxn modelId="{2F5334A7-1C37-45DE-BB0F-BF00B9411454}" srcId="{E579A8CB-9714-4064-9587-CF3477630328}" destId="{AC741EBB-EEBF-4FF3-A4F2-44BAC80894D9}" srcOrd="0" destOrd="0" parTransId="{63F76008-D958-4838-A3BD-A355C3E07427}" sibTransId="{523B1BDB-8412-4BB7-9F80-D8174C6FA02A}"/>
    <dgm:cxn modelId="{74E67E1B-A266-443C-9020-21B44E9BDD10}" type="presOf" srcId="{86AF4AA1-CE7D-47F8-BE82-71D41422BB67}" destId="{F3E40FDD-4F14-4934-AC98-2F1E0CBA4C68}" srcOrd="1" destOrd="0" presId="urn:microsoft.com/office/officeart/2005/8/layout/venn1"/>
    <dgm:cxn modelId="{F76CD99D-B0CA-4525-BD2E-721B49CF90F9}" srcId="{E579A8CB-9714-4064-9587-CF3477630328}" destId="{1A597191-2192-4EEA-BBD4-00441ED5D652}" srcOrd="1" destOrd="0" parTransId="{CCBE4EAC-FC42-41BD-9044-D5A6676A8DEC}" sibTransId="{FA5620C9-6AC0-4782-A8F1-2C3B6C9F5655}"/>
    <dgm:cxn modelId="{8183693E-B6FC-4497-A6C1-851A4F51CD5C}" type="presOf" srcId="{1A597191-2192-4EEA-BBD4-00441ED5D652}" destId="{2866E9B6-D744-48A8-BA30-D403E0494818}" srcOrd="1" destOrd="0" presId="urn:microsoft.com/office/officeart/2005/8/layout/venn1"/>
    <dgm:cxn modelId="{36F97CEA-D54B-43B4-A800-A03B855BEB3B}" type="presOf" srcId="{AC741EBB-EEBF-4FF3-A4F2-44BAC80894D9}" destId="{DF2F831B-B205-4C27-BF60-B87470C8A875}" srcOrd="1" destOrd="0" presId="urn:microsoft.com/office/officeart/2005/8/layout/venn1"/>
    <dgm:cxn modelId="{AB3B91A7-4864-4E3E-856C-8077E9E38E8A}" type="presOf" srcId="{1A597191-2192-4EEA-BBD4-00441ED5D652}" destId="{EC22D77E-D890-4744-8143-8FF731193843}" srcOrd="0" destOrd="0" presId="urn:microsoft.com/office/officeart/2005/8/layout/venn1"/>
    <dgm:cxn modelId="{CDFA952B-7ADB-48A8-B0AE-5AB069F429F8}" type="presParOf" srcId="{B8BA18D5-C703-4ACC-870A-8FE684D7F424}" destId="{BA410ED5-FBD2-4B4D-8DF9-F8D12478717F}" srcOrd="0" destOrd="0" presId="urn:microsoft.com/office/officeart/2005/8/layout/venn1"/>
    <dgm:cxn modelId="{10A4C29B-8318-4F8D-9F00-ACC1E8C6E193}" type="presParOf" srcId="{B8BA18D5-C703-4ACC-870A-8FE684D7F424}" destId="{DF2F831B-B205-4C27-BF60-B87470C8A875}" srcOrd="1" destOrd="0" presId="urn:microsoft.com/office/officeart/2005/8/layout/venn1"/>
    <dgm:cxn modelId="{AFE09197-281C-4062-A6C0-05444837DB6B}" type="presParOf" srcId="{B8BA18D5-C703-4ACC-870A-8FE684D7F424}" destId="{EC22D77E-D890-4744-8143-8FF731193843}" srcOrd="2" destOrd="0" presId="urn:microsoft.com/office/officeart/2005/8/layout/venn1"/>
    <dgm:cxn modelId="{56AB58F5-ED84-4BC0-B456-9549CA757A12}" type="presParOf" srcId="{B8BA18D5-C703-4ACC-870A-8FE684D7F424}" destId="{2866E9B6-D744-48A8-BA30-D403E0494818}" srcOrd="3" destOrd="0" presId="urn:microsoft.com/office/officeart/2005/8/layout/venn1"/>
    <dgm:cxn modelId="{6126E9EF-45DF-45FD-BA55-E8794D27B5EF}" type="presParOf" srcId="{B8BA18D5-C703-4ACC-870A-8FE684D7F424}" destId="{30A46ED2-9BB2-4282-B525-80FA4374DE02}" srcOrd="4" destOrd="0" presId="urn:microsoft.com/office/officeart/2005/8/layout/venn1"/>
    <dgm:cxn modelId="{3C4D2951-5B1E-45FC-9A38-F388861514C1}" type="presParOf" srcId="{B8BA18D5-C703-4ACC-870A-8FE684D7F424}" destId="{F3E40FDD-4F14-4934-AC98-2F1E0CBA4C68}"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Coding</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43AC3A01-FD64-4EEA-A578-D82EC27B421C}">
      <dgm:prSet phldrT="[Text]"/>
      <dgm:spPr/>
      <dgm:t>
        <a:bodyPr/>
        <a:lstStyle/>
        <a:p>
          <a:r>
            <a:rPr lang="en-US" dirty="0" smtClean="0"/>
            <a:t>Roberto</a:t>
          </a:r>
          <a:endParaRPr lang="en-US" dirty="0"/>
        </a:p>
      </dgm:t>
    </dgm:pt>
    <dgm:pt modelId="{205C7461-3718-4CCA-9F41-591FB78D5784}" type="parTrans" cxnId="{D03CD41B-123B-4AB5-963C-303426108D4B}">
      <dgm:prSet/>
      <dgm:spPr/>
      <dgm:t>
        <a:bodyPr/>
        <a:lstStyle/>
        <a:p>
          <a:endParaRPr lang="en-US"/>
        </a:p>
      </dgm:t>
    </dgm:pt>
    <dgm:pt modelId="{F01EACD8-0803-4609-B856-800F60D1CE9A}" type="sibTrans" cxnId="{D03CD41B-123B-4AB5-963C-303426108D4B}">
      <dgm:prSet/>
      <dgm:spPr/>
      <dgm:t>
        <a:bodyPr/>
        <a:lstStyle/>
        <a:p>
          <a:endParaRPr lang="en-US"/>
        </a:p>
      </dgm:t>
    </dgm:pt>
    <dgm:pt modelId="{6F4F59D0-5411-4E21-8F57-373B29150D6F}">
      <dgm:prSet phldrT="[Text]"/>
      <dgm:spPr/>
      <dgm:t>
        <a:bodyPr/>
        <a:lstStyle/>
        <a:p>
          <a:r>
            <a:rPr lang="en-US" dirty="0" smtClean="0"/>
            <a:t>Analysis</a:t>
          </a:r>
          <a:endParaRPr lang="en-US" dirty="0"/>
        </a:p>
      </dgm:t>
    </dgm:pt>
    <dgm:pt modelId="{E3A4D3FD-F19D-4207-A85A-155D4ECF7284}" type="parTrans" cxnId="{6847FA18-0CDD-42DE-86E1-BF0F32036817}">
      <dgm:prSet/>
      <dgm:spPr/>
      <dgm:t>
        <a:bodyPr/>
        <a:lstStyle/>
        <a:p>
          <a:endParaRPr lang="en-US"/>
        </a:p>
      </dgm:t>
    </dgm:pt>
    <dgm:pt modelId="{8FC1029C-FEA0-40CA-B4AB-1075619C1B2F}" type="sibTrans" cxnId="{6847FA18-0CDD-42DE-86E1-BF0F32036817}">
      <dgm:prSet/>
      <dgm:spPr/>
      <dgm:t>
        <a:bodyPr/>
        <a:lstStyle/>
        <a:p>
          <a:endParaRPr lang="en-US"/>
        </a:p>
      </dgm:t>
    </dgm:pt>
    <dgm:pt modelId="{CDD9914D-6B38-4936-93E1-22CFCDD17941}">
      <dgm:prSet phldrT="[Text]"/>
      <dgm:spPr/>
      <dgm:t>
        <a:bodyPr/>
        <a:lstStyle/>
        <a:p>
          <a:r>
            <a:rPr lang="en-US" dirty="0" smtClean="0"/>
            <a:t>Roberto</a:t>
          </a:r>
          <a:endParaRPr lang="en-US" dirty="0"/>
        </a:p>
      </dgm:t>
    </dgm:pt>
    <dgm:pt modelId="{5E86CF0E-5BED-44BE-919C-3732ECB52B49}" type="parTrans" cxnId="{0303B0BE-6B73-4799-88AA-6D17D850F980}">
      <dgm:prSet/>
      <dgm:spPr/>
      <dgm:t>
        <a:bodyPr/>
        <a:lstStyle/>
        <a:p>
          <a:endParaRPr lang="en-US"/>
        </a:p>
      </dgm:t>
    </dgm:pt>
    <dgm:pt modelId="{9E874C21-F525-4B23-BF80-A038957A608B}" type="sibTrans" cxnId="{0303B0BE-6B73-4799-88AA-6D17D850F980}">
      <dgm:prSet/>
      <dgm:spPr/>
      <dgm:t>
        <a:bodyPr/>
        <a:lstStyle/>
        <a:p>
          <a:endParaRPr lang="en-US"/>
        </a:p>
      </dgm:t>
    </dgm:pt>
    <dgm:pt modelId="{8A7D0234-7AD7-42DF-A9E7-AB2062516C37}">
      <dgm:prSet phldrT="[Text]"/>
      <dgm:spPr/>
      <dgm:t>
        <a:bodyPr/>
        <a:lstStyle/>
        <a:p>
          <a:r>
            <a:rPr lang="en-US" dirty="0" smtClean="0"/>
            <a:t>Olivia</a:t>
          </a:r>
          <a:endParaRPr lang="en-US" dirty="0"/>
        </a:p>
      </dgm:t>
    </dgm:pt>
    <dgm:pt modelId="{31004AB2-5EE2-417E-BAE7-A32CB5C8DE5A}" type="parTrans" cxnId="{ADA5AADD-E42E-4F1C-B9E6-FA932F746A2C}">
      <dgm:prSet/>
      <dgm:spPr/>
      <dgm:t>
        <a:bodyPr/>
        <a:lstStyle/>
        <a:p>
          <a:endParaRPr lang="en-US"/>
        </a:p>
      </dgm:t>
    </dgm:pt>
    <dgm:pt modelId="{78EA48A6-BFF8-4DCE-B68A-58E31B8B760F}" type="sibTrans" cxnId="{ADA5AADD-E42E-4F1C-B9E6-FA932F746A2C}">
      <dgm:prSet/>
      <dgm:spPr/>
      <dgm:t>
        <a:bodyPr/>
        <a:lstStyle/>
        <a:p>
          <a:endParaRPr lang="en-US"/>
        </a:p>
      </dgm:t>
    </dgm:pt>
    <dgm:pt modelId="{3B033B67-DB4F-4297-940D-B71183B1DE64}">
      <dgm:prSet phldrT="[Text]"/>
      <dgm:spPr/>
      <dgm:t>
        <a:bodyPr/>
        <a:lstStyle/>
        <a:p>
          <a:r>
            <a:rPr lang="en-US" dirty="0" smtClean="0"/>
            <a:t>Olivia</a:t>
          </a:r>
          <a:endParaRPr lang="en-US" dirty="0"/>
        </a:p>
      </dgm:t>
    </dgm:pt>
    <dgm:pt modelId="{268C61F0-92DF-4C6E-8535-184534D4B769}" type="parTrans" cxnId="{2EF85630-6C69-4B4A-A6A2-E133E60944AD}">
      <dgm:prSet/>
      <dgm:spPr/>
      <dgm:t>
        <a:bodyPr/>
        <a:lstStyle/>
        <a:p>
          <a:endParaRPr lang="en-US"/>
        </a:p>
      </dgm:t>
    </dgm:pt>
    <dgm:pt modelId="{0FE423C3-120D-4611-AC59-56BB8D5AC48E}" type="sibTrans" cxnId="{2EF85630-6C69-4B4A-A6A2-E133E60944AD}">
      <dgm:prSet/>
      <dgm:spPr/>
      <dgm:t>
        <a:bodyPr/>
        <a:lstStyle/>
        <a:p>
          <a:endParaRPr lang="en-US"/>
        </a:p>
      </dgm:t>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0" presStyleCnt="2" custLinFactNeighborX="-1655" custLinFactNeighborY="-6195">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0" presStyleCnt="2">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E6FA4946-3C70-4B69-B263-B8C5C545EA40}" type="pres">
      <dgm:prSet presAssocID="{6F4F59D0-5411-4E21-8F57-373B29150D6F}" presName="composite" presStyleCnt="0"/>
      <dgm:spPr/>
    </dgm:pt>
    <dgm:pt modelId="{4F1F0C56-6ED6-45B0-8735-099CBCE4F32E}" type="pres">
      <dgm:prSet presAssocID="{6F4F59D0-5411-4E21-8F57-373B29150D6F}" presName="parTx" presStyleLbl="alignNode1" presStyleIdx="1" presStyleCnt="2">
        <dgm:presLayoutVars>
          <dgm:chMax val="0"/>
          <dgm:chPref val="0"/>
          <dgm:bulletEnabled val="1"/>
        </dgm:presLayoutVars>
      </dgm:prSet>
      <dgm:spPr/>
      <dgm:t>
        <a:bodyPr/>
        <a:lstStyle/>
        <a:p>
          <a:endParaRPr lang="en-US"/>
        </a:p>
      </dgm:t>
    </dgm:pt>
    <dgm:pt modelId="{69E8B35A-7B02-46C2-9783-AC917845F659}" type="pres">
      <dgm:prSet presAssocID="{6F4F59D0-5411-4E21-8F57-373B29150D6F}" presName="desTx" presStyleLbl="alignAccFollowNode1" presStyleIdx="1" presStyleCnt="2">
        <dgm:presLayoutVars>
          <dgm:bulletEnabled val="1"/>
        </dgm:presLayoutVars>
      </dgm:prSet>
      <dgm:spPr/>
      <dgm:t>
        <a:bodyPr/>
        <a:lstStyle/>
        <a:p>
          <a:endParaRPr lang="en-US"/>
        </a:p>
      </dgm:t>
    </dgm:pt>
  </dgm:ptLst>
  <dgm:cxnLst>
    <dgm:cxn modelId="{6847FA18-0CDD-42DE-86E1-BF0F32036817}" srcId="{78A60FA3-319A-4D1E-B5AE-DD77AB4D05F1}" destId="{6F4F59D0-5411-4E21-8F57-373B29150D6F}" srcOrd="1" destOrd="0" parTransId="{E3A4D3FD-F19D-4207-A85A-155D4ECF7284}" sibTransId="{8FC1029C-FEA0-40CA-B4AB-1075619C1B2F}"/>
    <dgm:cxn modelId="{0303B0BE-6B73-4799-88AA-6D17D850F980}" srcId="{6F4F59D0-5411-4E21-8F57-373B29150D6F}" destId="{CDD9914D-6B38-4936-93E1-22CFCDD17941}" srcOrd="0" destOrd="0" parTransId="{5E86CF0E-5BED-44BE-919C-3732ECB52B49}" sibTransId="{9E874C21-F525-4B23-BF80-A038957A608B}"/>
    <dgm:cxn modelId="{E42F5F52-B9FC-4E1E-B06B-F174690162D8}" type="presOf" srcId="{3B033B67-DB4F-4297-940D-B71183B1DE64}" destId="{69E8B35A-7B02-46C2-9783-AC917845F659}" srcOrd="0" destOrd="1" presId="urn:microsoft.com/office/officeart/2005/8/layout/hList1"/>
    <dgm:cxn modelId="{D03CD41B-123B-4AB5-963C-303426108D4B}" srcId="{86099F9F-C45E-4944-BC2E-49F2EA396EF6}" destId="{43AC3A01-FD64-4EEA-A578-D82EC27B421C}" srcOrd="0" destOrd="0" parTransId="{205C7461-3718-4CCA-9F41-591FB78D5784}" sibTransId="{F01EACD8-0803-4609-B856-800F60D1CE9A}"/>
    <dgm:cxn modelId="{67E648D3-178B-4879-9AD1-4DF2C8253507}" srcId="{78A60FA3-319A-4D1E-B5AE-DD77AB4D05F1}" destId="{86099F9F-C45E-4944-BC2E-49F2EA396EF6}" srcOrd="0" destOrd="0" parTransId="{F3B0E6FC-8D0D-435E-B99B-9545DCF91BDF}" sibTransId="{3F904936-4B1F-4B97-A164-7F2CF93E1023}"/>
    <dgm:cxn modelId="{093F5E36-AF17-43A6-BF9E-D8E48717DA75}" type="presOf" srcId="{6F4F59D0-5411-4E21-8F57-373B29150D6F}" destId="{4F1F0C56-6ED6-45B0-8735-099CBCE4F32E}" srcOrd="0" destOrd="0" presId="urn:microsoft.com/office/officeart/2005/8/layout/hList1"/>
    <dgm:cxn modelId="{2EF85630-6C69-4B4A-A6A2-E133E60944AD}" srcId="{6F4F59D0-5411-4E21-8F57-373B29150D6F}" destId="{3B033B67-DB4F-4297-940D-B71183B1DE64}" srcOrd="1" destOrd="0" parTransId="{268C61F0-92DF-4C6E-8535-184534D4B769}" sibTransId="{0FE423C3-120D-4611-AC59-56BB8D5AC48E}"/>
    <dgm:cxn modelId="{7AA758BA-6EC6-45BC-9B82-B8F64C716C80}" type="presOf" srcId="{86099F9F-C45E-4944-BC2E-49F2EA396EF6}" destId="{0DE0544B-5527-48B4-B20C-76F6BB74EEAC}" srcOrd="0" destOrd="0" presId="urn:microsoft.com/office/officeart/2005/8/layout/hList1"/>
    <dgm:cxn modelId="{E4FCFC18-629D-4981-BFF1-B01D5D17D4A1}" type="presOf" srcId="{43AC3A01-FD64-4EEA-A578-D82EC27B421C}" destId="{2F6A5E75-64FF-4E1D-BC77-6E27135FBC84}" srcOrd="0" destOrd="0" presId="urn:microsoft.com/office/officeart/2005/8/layout/hList1"/>
    <dgm:cxn modelId="{09BFEA13-6FCA-445A-89F9-CC8D3F239424}" type="presOf" srcId="{78A60FA3-319A-4D1E-B5AE-DD77AB4D05F1}" destId="{331B0F05-F0BA-4436-86BA-22DCFE9D0D91}" srcOrd="0" destOrd="0" presId="urn:microsoft.com/office/officeart/2005/8/layout/hList1"/>
    <dgm:cxn modelId="{ADA5AADD-E42E-4F1C-B9E6-FA932F746A2C}" srcId="{86099F9F-C45E-4944-BC2E-49F2EA396EF6}" destId="{8A7D0234-7AD7-42DF-A9E7-AB2062516C37}" srcOrd="1" destOrd="0" parTransId="{31004AB2-5EE2-417E-BAE7-A32CB5C8DE5A}" sibTransId="{78EA48A6-BFF8-4DCE-B68A-58E31B8B760F}"/>
    <dgm:cxn modelId="{D05015E0-D65E-4FF8-B100-417D7EBC6B8C}" type="presOf" srcId="{CDD9914D-6B38-4936-93E1-22CFCDD17941}" destId="{69E8B35A-7B02-46C2-9783-AC917845F659}" srcOrd="0" destOrd="0" presId="urn:microsoft.com/office/officeart/2005/8/layout/hList1"/>
    <dgm:cxn modelId="{FC07EC86-D765-43EC-9BBC-524AB54D9B63}" type="presOf" srcId="{8A7D0234-7AD7-42DF-A9E7-AB2062516C37}" destId="{2F6A5E75-64FF-4E1D-BC77-6E27135FBC84}" srcOrd="0" destOrd="1" presId="urn:microsoft.com/office/officeart/2005/8/layout/hList1"/>
    <dgm:cxn modelId="{CF2B4628-3000-46F0-AF95-F0056D093386}" type="presParOf" srcId="{331B0F05-F0BA-4436-86BA-22DCFE9D0D91}" destId="{F184FF0C-327D-4F89-878B-561336D80255}" srcOrd="0" destOrd="0" presId="urn:microsoft.com/office/officeart/2005/8/layout/hList1"/>
    <dgm:cxn modelId="{3899643F-33B5-40BC-ABF7-511EE1E769F8}" type="presParOf" srcId="{F184FF0C-327D-4F89-878B-561336D80255}" destId="{0DE0544B-5527-48B4-B20C-76F6BB74EEAC}" srcOrd="0" destOrd="0" presId="urn:microsoft.com/office/officeart/2005/8/layout/hList1"/>
    <dgm:cxn modelId="{EEB58EF6-0744-4233-B03B-0D178585F33F}" type="presParOf" srcId="{F184FF0C-327D-4F89-878B-561336D80255}" destId="{2F6A5E75-64FF-4E1D-BC77-6E27135FBC84}" srcOrd="1" destOrd="0" presId="urn:microsoft.com/office/officeart/2005/8/layout/hList1"/>
    <dgm:cxn modelId="{A00E7670-A73D-423D-A6BF-69E15118A6C9}" type="presParOf" srcId="{331B0F05-F0BA-4436-86BA-22DCFE9D0D91}" destId="{DB88C454-3F23-4F0A-8A6A-FFE2A17B06FD}" srcOrd="1" destOrd="0" presId="urn:microsoft.com/office/officeart/2005/8/layout/hList1"/>
    <dgm:cxn modelId="{E464395B-5E1A-4FEA-A49C-3142A4DF72F8}" type="presParOf" srcId="{331B0F05-F0BA-4436-86BA-22DCFE9D0D91}" destId="{E6FA4946-3C70-4B69-B263-B8C5C545EA40}" srcOrd="2" destOrd="0" presId="urn:microsoft.com/office/officeart/2005/8/layout/hList1"/>
    <dgm:cxn modelId="{D891BAFE-7161-4FB9-8E28-20EA52F3344C}" type="presParOf" srcId="{E6FA4946-3C70-4B69-B263-B8C5C545EA40}" destId="{4F1F0C56-6ED6-45B0-8735-099CBCE4F32E}" srcOrd="0" destOrd="0" presId="urn:microsoft.com/office/officeart/2005/8/layout/hList1"/>
    <dgm:cxn modelId="{61F15C06-4416-447F-9CCE-9D8F798678DF}" type="presParOf" srcId="{E6FA4946-3C70-4B69-B263-B8C5C545EA40}" destId="{69E8B35A-7B02-46C2-9783-AC917845F65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4 Point Rubric:  0 1 2 3</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A684A408-3FC3-406A-AB03-7F41230236E9}">
      <dgm:prSet phldrT="[Text]"/>
      <dgm:spPr/>
      <dgm:t>
        <a:bodyPr/>
        <a:lstStyle/>
        <a:p>
          <a:r>
            <a:rPr lang="en-US" dirty="0" smtClean="0"/>
            <a:t>Do not assess Levels A and B</a:t>
          </a:r>
          <a:endParaRPr lang="en-US" dirty="0"/>
        </a:p>
      </dgm:t>
    </dgm:pt>
    <dgm:pt modelId="{AFB7B9DD-CCFD-4F91-83B7-017EF9E2FC7F}" type="parTrans" cxnId="{01CD9622-FA14-4748-88E6-2D6627F862E8}">
      <dgm:prSet/>
      <dgm:spPr/>
      <dgm:t>
        <a:bodyPr/>
        <a:lstStyle/>
        <a:p>
          <a:endParaRPr lang="en-US"/>
        </a:p>
      </dgm:t>
    </dgm:pt>
    <dgm:pt modelId="{8D42579E-D278-4C55-8E70-F45AAF10BEA6}" type="sibTrans" cxnId="{01CD9622-FA14-4748-88E6-2D6627F862E8}">
      <dgm:prSet/>
      <dgm:spPr/>
      <dgm:t>
        <a:bodyPr/>
        <a:lstStyle/>
        <a:p>
          <a:endParaRPr lang="en-US"/>
        </a:p>
      </dgm:t>
    </dgm:pt>
    <dgm:pt modelId="{2189D97F-FBB2-4C4A-B718-EF249D8DE117}">
      <dgm:prSet custT="1"/>
      <dgm:spPr/>
      <dgm:t>
        <a:bodyPr/>
        <a:lstStyle/>
        <a:p>
          <a:r>
            <a:rPr lang="en-US" sz="1600" b="1" i="1" dirty="0" smtClean="0"/>
            <a:t>Fluency Score reflects how consistently the readers are interpreting the meaning of the text by their voices.  </a:t>
          </a:r>
          <a:endParaRPr lang="en-US" sz="1600" dirty="0"/>
        </a:p>
      </dgm:t>
    </dgm:pt>
    <dgm:pt modelId="{EFBCA99D-04C4-4E6D-BDA3-248A01E92EE9}" type="parTrans" cxnId="{D33B291A-3E64-4BCB-B28A-0B98B0522465}">
      <dgm:prSet/>
      <dgm:spPr/>
      <dgm:t>
        <a:bodyPr/>
        <a:lstStyle/>
        <a:p>
          <a:endParaRPr lang="en-US"/>
        </a:p>
      </dgm:t>
    </dgm:pt>
    <dgm:pt modelId="{7C6C6A0B-4DD4-4D56-97B7-15B6F25A8EBE}" type="sibTrans" cxnId="{D33B291A-3E64-4BCB-B28A-0B98B0522465}">
      <dgm:prSet/>
      <dgm:spPr/>
      <dgm:t>
        <a:bodyPr/>
        <a:lstStyle/>
        <a:p>
          <a:endParaRPr lang="en-US"/>
        </a:p>
      </dgm:t>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17EA8B73-64A1-405F-9776-40793B9BE0F7}" type="pres">
      <dgm:prSet presAssocID="{2189D97F-FBB2-4C4A-B718-EF249D8DE117}" presName="composite" presStyleCnt="0"/>
      <dgm:spPr/>
    </dgm:pt>
    <dgm:pt modelId="{F08D8285-451E-4641-8344-8A375E15B20A}" type="pres">
      <dgm:prSet presAssocID="{2189D97F-FBB2-4C4A-B718-EF249D8DE117}" presName="parTx" presStyleLbl="alignNode1" presStyleIdx="0" presStyleCnt="3" custScaleY="266895">
        <dgm:presLayoutVars>
          <dgm:chMax val="0"/>
          <dgm:chPref val="0"/>
          <dgm:bulletEnabled val="1"/>
        </dgm:presLayoutVars>
      </dgm:prSet>
      <dgm:spPr/>
      <dgm:t>
        <a:bodyPr/>
        <a:lstStyle/>
        <a:p>
          <a:endParaRPr lang="en-US"/>
        </a:p>
      </dgm:t>
    </dgm:pt>
    <dgm:pt modelId="{774650B3-DB51-424F-BEDE-F7B193758042}" type="pres">
      <dgm:prSet presAssocID="{2189D97F-FBB2-4C4A-B718-EF249D8DE117}" presName="desTx" presStyleLbl="alignAccFollowNode1" presStyleIdx="0" presStyleCnt="3" custLinFactX="11671" custLinFactNeighborX="100000" custLinFactNeighborY="-18696">
        <dgm:presLayoutVars>
          <dgm:bulletEnabled val="1"/>
        </dgm:presLayoutVars>
      </dgm:prSet>
      <dgm:spPr/>
    </dgm:pt>
    <dgm:pt modelId="{20C46358-6DEA-47E7-AEF4-9190152E02B1}" type="pres">
      <dgm:prSet presAssocID="{7C6C6A0B-4DD4-4D56-97B7-15B6F25A8EBE}" presName="space" presStyleCnt="0"/>
      <dgm:spPr/>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1" presStyleCnt="3" custLinFactNeighborX="-1655" custLinFactNeighborY="-6195">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1" presStyleCnt="3" custLinFactNeighborX="23047" custLinFactNeighborY="61244">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83AD38D4-380F-46DF-9580-5CE06C86B959}" type="pres">
      <dgm:prSet presAssocID="{A684A408-3FC3-406A-AB03-7F41230236E9}" presName="composite" presStyleCnt="0"/>
      <dgm:spPr/>
    </dgm:pt>
    <dgm:pt modelId="{91E184AD-BEFD-433D-8406-7707FF40CB32}" type="pres">
      <dgm:prSet presAssocID="{A684A408-3FC3-406A-AB03-7F41230236E9}" presName="parTx" presStyleLbl="alignNode1" presStyleIdx="2" presStyleCnt="3">
        <dgm:presLayoutVars>
          <dgm:chMax val="0"/>
          <dgm:chPref val="0"/>
          <dgm:bulletEnabled val="1"/>
        </dgm:presLayoutVars>
      </dgm:prSet>
      <dgm:spPr/>
      <dgm:t>
        <a:bodyPr/>
        <a:lstStyle/>
        <a:p>
          <a:endParaRPr lang="en-US"/>
        </a:p>
      </dgm:t>
    </dgm:pt>
    <dgm:pt modelId="{B30203E8-1A52-4693-936A-4335BE443168}" type="pres">
      <dgm:prSet presAssocID="{A684A408-3FC3-406A-AB03-7F41230236E9}" presName="desTx" presStyleLbl="alignAccFollowNode1" presStyleIdx="2" presStyleCnt="3" custLinFactY="15745" custLinFactNeighborX="-29981" custLinFactNeighborY="100000">
        <dgm:presLayoutVars>
          <dgm:bulletEnabled val="1"/>
        </dgm:presLayoutVars>
      </dgm:prSet>
      <dgm:spPr/>
    </dgm:pt>
  </dgm:ptLst>
  <dgm:cxnLst>
    <dgm:cxn modelId="{5DA5743C-429E-430F-B769-21B8F24AEED2}" type="presOf" srcId="{2189D97F-FBB2-4C4A-B718-EF249D8DE117}" destId="{F08D8285-451E-4641-8344-8A375E15B20A}" srcOrd="0" destOrd="0" presId="urn:microsoft.com/office/officeart/2005/8/layout/hList1"/>
    <dgm:cxn modelId="{FD01C3E3-0537-49EF-BD8C-10DD218E9555}" type="presOf" srcId="{78A60FA3-319A-4D1E-B5AE-DD77AB4D05F1}" destId="{331B0F05-F0BA-4436-86BA-22DCFE9D0D91}" srcOrd="0" destOrd="0" presId="urn:microsoft.com/office/officeart/2005/8/layout/hList1"/>
    <dgm:cxn modelId="{01CD9622-FA14-4748-88E6-2D6627F862E8}" srcId="{78A60FA3-319A-4D1E-B5AE-DD77AB4D05F1}" destId="{A684A408-3FC3-406A-AB03-7F41230236E9}" srcOrd="2" destOrd="0" parTransId="{AFB7B9DD-CCFD-4F91-83B7-017EF9E2FC7F}" sibTransId="{8D42579E-D278-4C55-8E70-F45AAF10BEA6}"/>
    <dgm:cxn modelId="{013F5DE9-DB60-4E4D-A16F-A1F39F308B9A}" type="presOf" srcId="{86099F9F-C45E-4944-BC2E-49F2EA396EF6}" destId="{0DE0544B-5527-48B4-B20C-76F6BB74EEAC}" srcOrd="0" destOrd="0" presId="urn:microsoft.com/office/officeart/2005/8/layout/hList1"/>
    <dgm:cxn modelId="{67E648D3-178B-4879-9AD1-4DF2C8253507}" srcId="{78A60FA3-319A-4D1E-B5AE-DD77AB4D05F1}" destId="{86099F9F-C45E-4944-BC2E-49F2EA396EF6}" srcOrd="1" destOrd="0" parTransId="{F3B0E6FC-8D0D-435E-B99B-9545DCF91BDF}" sibTransId="{3F904936-4B1F-4B97-A164-7F2CF93E1023}"/>
    <dgm:cxn modelId="{DF0F511E-39C6-4AC4-A479-1C9832ECF50A}" type="presOf" srcId="{A684A408-3FC3-406A-AB03-7F41230236E9}" destId="{91E184AD-BEFD-433D-8406-7707FF40CB32}" srcOrd="0" destOrd="0" presId="urn:microsoft.com/office/officeart/2005/8/layout/hList1"/>
    <dgm:cxn modelId="{D33B291A-3E64-4BCB-B28A-0B98B0522465}" srcId="{78A60FA3-319A-4D1E-B5AE-DD77AB4D05F1}" destId="{2189D97F-FBB2-4C4A-B718-EF249D8DE117}" srcOrd="0" destOrd="0" parTransId="{EFBCA99D-04C4-4E6D-BDA3-248A01E92EE9}" sibTransId="{7C6C6A0B-4DD4-4D56-97B7-15B6F25A8EBE}"/>
    <dgm:cxn modelId="{47129DA4-B8CE-4C5D-9ECD-11356AFF72B1}" type="presParOf" srcId="{331B0F05-F0BA-4436-86BA-22DCFE9D0D91}" destId="{17EA8B73-64A1-405F-9776-40793B9BE0F7}" srcOrd="0" destOrd="0" presId="urn:microsoft.com/office/officeart/2005/8/layout/hList1"/>
    <dgm:cxn modelId="{2E4CAFC2-CF05-42E9-984F-38945421C676}" type="presParOf" srcId="{17EA8B73-64A1-405F-9776-40793B9BE0F7}" destId="{F08D8285-451E-4641-8344-8A375E15B20A}" srcOrd="0" destOrd="0" presId="urn:microsoft.com/office/officeart/2005/8/layout/hList1"/>
    <dgm:cxn modelId="{42517C1F-9F89-4E7D-83E0-1FF239469AB4}" type="presParOf" srcId="{17EA8B73-64A1-405F-9776-40793B9BE0F7}" destId="{774650B3-DB51-424F-BEDE-F7B193758042}" srcOrd="1" destOrd="0" presId="urn:microsoft.com/office/officeart/2005/8/layout/hList1"/>
    <dgm:cxn modelId="{034D890D-B7C8-478D-A154-FD5087F72A21}" type="presParOf" srcId="{331B0F05-F0BA-4436-86BA-22DCFE9D0D91}" destId="{20C46358-6DEA-47E7-AEF4-9190152E02B1}" srcOrd="1" destOrd="0" presId="urn:microsoft.com/office/officeart/2005/8/layout/hList1"/>
    <dgm:cxn modelId="{FADD363D-0902-434E-BFB3-C088A6E6A7FE}" type="presParOf" srcId="{331B0F05-F0BA-4436-86BA-22DCFE9D0D91}" destId="{F184FF0C-327D-4F89-878B-561336D80255}" srcOrd="2" destOrd="0" presId="urn:microsoft.com/office/officeart/2005/8/layout/hList1"/>
    <dgm:cxn modelId="{6E82EB4A-5292-4CF4-9FE2-0FF99D5D4954}" type="presParOf" srcId="{F184FF0C-327D-4F89-878B-561336D80255}" destId="{0DE0544B-5527-48B4-B20C-76F6BB74EEAC}" srcOrd="0" destOrd="0" presId="urn:microsoft.com/office/officeart/2005/8/layout/hList1"/>
    <dgm:cxn modelId="{28D8F10F-22D4-4490-AFFA-C12AE7822899}" type="presParOf" srcId="{F184FF0C-327D-4F89-878B-561336D80255}" destId="{2F6A5E75-64FF-4E1D-BC77-6E27135FBC84}" srcOrd="1" destOrd="0" presId="urn:microsoft.com/office/officeart/2005/8/layout/hList1"/>
    <dgm:cxn modelId="{8F0D7DB6-30CB-472D-A6F1-6720D28E04DE}" type="presParOf" srcId="{331B0F05-F0BA-4436-86BA-22DCFE9D0D91}" destId="{DB88C454-3F23-4F0A-8A6A-FFE2A17B06FD}" srcOrd="3" destOrd="0" presId="urn:microsoft.com/office/officeart/2005/8/layout/hList1"/>
    <dgm:cxn modelId="{2376D5DB-38A8-4829-82E3-B80BC0343E38}" type="presParOf" srcId="{331B0F05-F0BA-4436-86BA-22DCFE9D0D91}" destId="{83AD38D4-380F-46DF-9580-5CE06C86B959}" srcOrd="4" destOrd="0" presId="urn:microsoft.com/office/officeart/2005/8/layout/hList1"/>
    <dgm:cxn modelId="{18FA783B-56EA-4F2D-926B-F22E3F18A431}" type="presParOf" srcId="{83AD38D4-380F-46DF-9580-5CE06C86B959}" destId="{91E184AD-BEFD-433D-8406-7707FF40CB32}" srcOrd="0" destOrd="0" presId="urn:microsoft.com/office/officeart/2005/8/layout/hList1"/>
    <dgm:cxn modelId="{2F678614-5C70-4918-A0AE-A3E87C7A8B24}" type="presParOf" srcId="{83AD38D4-380F-46DF-9580-5CE06C86B959}" destId="{B30203E8-1A52-4693-936A-4335BE443168}"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Within</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43AC3A01-FD64-4EEA-A578-D82EC27B421C}">
      <dgm:prSet phldrT="[Text]"/>
      <dgm:spPr/>
      <dgm:t>
        <a:bodyPr/>
        <a:lstStyle/>
        <a:p>
          <a:r>
            <a:rPr lang="en-US" dirty="0" smtClean="0"/>
            <a:t>0-3</a:t>
          </a:r>
          <a:endParaRPr lang="en-US" dirty="0"/>
        </a:p>
      </dgm:t>
    </dgm:pt>
    <dgm:pt modelId="{205C7461-3718-4CCA-9F41-591FB78D5784}" type="parTrans" cxnId="{D03CD41B-123B-4AB5-963C-303426108D4B}">
      <dgm:prSet/>
      <dgm:spPr/>
      <dgm:t>
        <a:bodyPr/>
        <a:lstStyle/>
        <a:p>
          <a:endParaRPr lang="en-US"/>
        </a:p>
      </dgm:t>
    </dgm:pt>
    <dgm:pt modelId="{F01EACD8-0803-4609-B856-800F60D1CE9A}" type="sibTrans" cxnId="{D03CD41B-123B-4AB5-963C-303426108D4B}">
      <dgm:prSet/>
      <dgm:spPr/>
      <dgm:t>
        <a:bodyPr/>
        <a:lstStyle/>
        <a:p>
          <a:endParaRPr lang="en-US"/>
        </a:p>
      </dgm:t>
    </dgm:pt>
    <dgm:pt modelId="{6F4F59D0-5411-4E21-8F57-373B29150D6F}">
      <dgm:prSet phldrT="[Text]"/>
      <dgm:spPr/>
      <dgm:t>
        <a:bodyPr/>
        <a:lstStyle/>
        <a:p>
          <a:r>
            <a:rPr lang="en-US" dirty="0" smtClean="0"/>
            <a:t>Beyond</a:t>
          </a:r>
          <a:endParaRPr lang="en-US" dirty="0"/>
        </a:p>
      </dgm:t>
    </dgm:pt>
    <dgm:pt modelId="{E3A4D3FD-F19D-4207-A85A-155D4ECF7284}" type="parTrans" cxnId="{6847FA18-0CDD-42DE-86E1-BF0F32036817}">
      <dgm:prSet/>
      <dgm:spPr/>
      <dgm:t>
        <a:bodyPr/>
        <a:lstStyle/>
        <a:p>
          <a:endParaRPr lang="en-US"/>
        </a:p>
      </dgm:t>
    </dgm:pt>
    <dgm:pt modelId="{8FC1029C-FEA0-40CA-B4AB-1075619C1B2F}" type="sibTrans" cxnId="{6847FA18-0CDD-42DE-86E1-BF0F32036817}">
      <dgm:prSet/>
      <dgm:spPr/>
      <dgm:t>
        <a:bodyPr/>
        <a:lstStyle/>
        <a:p>
          <a:endParaRPr lang="en-US"/>
        </a:p>
      </dgm:t>
    </dgm:pt>
    <dgm:pt modelId="{CDD9914D-6B38-4936-93E1-22CFCDD17941}">
      <dgm:prSet phldrT="[Text]" custT="1"/>
      <dgm:spPr/>
      <dgm:t>
        <a:bodyPr/>
        <a:lstStyle/>
        <a:p>
          <a:r>
            <a:rPr lang="en-US" sz="2400" dirty="0" smtClean="0"/>
            <a:t>Levels</a:t>
          </a:r>
          <a:r>
            <a:rPr lang="en-US" sz="2800" dirty="0" smtClean="0"/>
            <a:t> L +</a:t>
          </a:r>
          <a:endParaRPr lang="en-US" sz="2800" dirty="0"/>
        </a:p>
      </dgm:t>
    </dgm:pt>
    <dgm:pt modelId="{5E86CF0E-5BED-44BE-919C-3732ECB52B49}" type="parTrans" cxnId="{0303B0BE-6B73-4799-88AA-6D17D850F980}">
      <dgm:prSet/>
      <dgm:spPr/>
      <dgm:t>
        <a:bodyPr/>
        <a:lstStyle/>
        <a:p>
          <a:endParaRPr lang="en-US"/>
        </a:p>
      </dgm:t>
    </dgm:pt>
    <dgm:pt modelId="{9E874C21-F525-4B23-BF80-A038957A608B}" type="sibTrans" cxnId="{0303B0BE-6B73-4799-88AA-6D17D850F980}">
      <dgm:prSet/>
      <dgm:spPr/>
      <dgm:t>
        <a:bodyPr/>
        <a:lstStyle/>
        <a:p>
          <a:endParaRPr lang="en-US"/>
        </a:p>
      </dgm:t>
    </dgm:pt>
    <dgm:pt modelId="{5E5FE7A2-E28E-4E50-BB8E-CC1FA2CEEE56}">
      <dgm:prSet phldrT="[Text]"/>
      <dgm:spPr/>
      <dgm:t>
        <a:bodyPr/>
        <a:lstStyle/>
        <a:p>
          <a:r>
            <a:rPr lang="en-US" dirty="0" smtClean="0"/>
            <a:t>About</a:t>
          </a:r>
          <a:endParaRPr lang="en-US" dirty="0"/>
        </a:p>
      </dgm:t>
    </dgm:pt>
    <dgm:pt modelId="{96419AAD-5844-4D53-B04F-B789F5E09994}" type="parTrans" cxnId="{1F7A3633-110A-49E1-90D7-B300EDF0BACE}">
      <dgm:prSet/>
      <dgm:spPr/>
      <dgm:t>
        <a:bodyPr/>
        <a:lstStyle/>
        <a:p>
          <a:endParaRPr lang="en-US"/>
        </a:p>
      </dgm:t>
    </dgm:pt>
    <dgm:pt modelId="{A07FF4E0-40D5-4A42-AB11-454A103440D0}" type="sibTrans" cxnId="{1F7A3633-110A-49E1-90D7-B300EDF0BACE}">
      <dgm:prSet/>
      <dgm:spPr/>
      <dgm:t>
        <a:bodyPr/>
        <a:lstStyle/>
        <a:p>
          <a:endParaRPr lang="en-US"/>
        </a:p>
      </dgm:t>
    </dgm:pt>
    <dgm:pt modelId="{0B4E8E97-61E1-4123-B414-81FC4EF62870}">
      <dgm:prSet/>
      <dgm:spPr/>
      <dgm:t>
        <a:bodyPr/>
        <a:lstStyle/>
        <a:p>
          <a:r>
            <a:rPr lang="en-US" dirty="0" smtClean="0"/>
            <a:t>0-3</a:t>
          </a:r>
          <a:endParaRPr lang="en-US" dirty="0"/>
        </a:p>
      </dgm:t>
    </dgm:pt>
    <dgm:pt modelId="{DFCBC748-18B5-499D-AAED-A1B599853C16}" type="parTrans" cxnId="{1CE20449-46DC-4B60-92D8-0231B786619C}">
      <dgm:prSet/>
      <dgm:spPr/>
      <dgm:t>
        <a:bodyPr/>
        <a:lstStyle/>
        <a:p>
          <a:endParaRPr lang="en-US"/>
        </a:p>
      </dgm:t>
    </dgm:pt>
    <dgm:pt modelId="{14E93654-06DF-4259-9818-58953508ED69}" type="sibTrans" cxnId="{1CE20449-46DC-4B60-92D8-0231B786619C}">
      <dgm:prSet/>
      <dgm:spPr/>
      <dgm:t>
        <a:bodyPr/>
        <a:lstStyle/>
        <a:p>
          <a:endParaRPr lang="en-US"/>
        </a:p>
      </dgm:t>
    </dgm:pt>
    <dgm:pt modelId="{A4C45566-8E7B-4101-9EA5-016B22CF9A05}">
      <dgm:prSet phldrT="[Text]" custT="1"/>
      <dgm:spPr/>
      <dgm:t>
        <a:bodyPr/>
        <a:lstStyle/>
        <a:p>
          <a:r>
            <a:rPr lang="en-US" sz="2800" dirty="0" smtClean="0"/>
            <a:t>0-3</a:t>
          </a:r>
          <a:endParaRPr lang="en-US" sz="2800" dirty="0"/>
        </a:p>
      </dgm:t>
    </dgm:pt>
    <dgm:pt modelId="{B4BEACB1-1CEF-4B14-AB37-F5C3FA5CD96D}" type="parTrans" cxnId="{2231E200-D739-47CB-8861-DC56BD53F8A6}">
      <dgm:prSet/>
      <dgm:spPr/>
      <dgm:t>
        <a:bodyPr/>
        <a:lstStyle/>
        <a:p>
          <a:endParaRPr lang="en-US"/>
        </a:p>
      </dgm:t>
    </dgm:pt>
    <dgm:pt modelId="{C5BD420B-6312-478F-A894-A3F1A0A5BB61}" type="sibTrans" cxnId="{2231E200-D739-47CB-8861-DC56BD53F8A6}">
      <dgm:prSet/>
      <dgm:spPr/>
      <dgm:t>
        <a:bodyPr/>
        <a:lstStyle/>
        <a:p>
          <a:endParaRPr lang="en-US"/>
        </a:p>
      </dgm:t>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0" presStyleCnt="3" custLinFactNeighborX="-1655" custLinFactNeighborY="-6195">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0" presStyleCnt="3">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E6FA4946-3C70-4B69-B263-B8C5C545EA40}" type="pres">
      <dgm:prSet presAssocID="{6F4F59D0-5411-4E21-8F57-373B29150D6F}" presName="composite" presStyleCnt="0"/>
      <dgm:spPr/>
    </dgm:pt>
    <dgm:pt modelId="{4F1F0C56-6ED6-45B0-8735-099CBCE4F32E}" type="pres">
      <dgm:prSet presAssocID="{6F4F59D0-5411-4E21-8F57-373B29150D6F}" presName="parTx" presStyleLbl="alignNode1" presStyleIdx="1" presStyleCnt="3">
        <dgm:presLayoutVars>
          <dgm:chMax val="0"/>
          <dgm:chPref val="0"/>
          <dgm:bulletEnabled val="1"/>
        </dgm:presLayoutVars>
      </dgm:prSet>
      <dgm:spPr/>
      <dgm:t>
        <a:bodyPr/>
        <a:lstStyle/>
        <a:p>
          <a:endParaRPr lang="en-US"/>
        </a:p>
      </dgm:t>
    </dgm:pt>
    <dgm:pt modelId="{69E8B35A-7B02-46C2-9783-AC917845F659}" type="pres">
      <dgm:prSet presAssocID="{6F4F59D0-5411-4E21-8F57-373B29150D6F}" presName="desTx" presStyleLbl="alignAccFollowNode1" presStyleIdx="1" presStyleCnt="3">
        <dgm:presLayoutVars>
          <dgm:bulletEnabled val="1"/>
        </dgm:presLayoutVars>
      </dgm:prSet>
      <dgm:spPr/>
      <dgm:t>
        <a:bodyPr/>
        <a:lstStyle/>
        <a:p>
          <a:endParaRPr lang="en-US"/>
        </a:p>
      </dgm:t>
    </dgm:pt>
    <dgm:pt modelId="{F5723979-261D-40DE-9AC9-8582D24928A8}" type="pres">
      <dgm:prSet presAssocID="{8FC1029C-FEA0-40CA-B4AB-1075619C1B2F}" presName="space" presStyleCnt="0"/>
      <dgm:spPr/>
    </dgm:pt>
    <dgm:pt modelId="{9CD42FDF-F852-4E1C-B27A-20049E93ED2D}" type="pres">
      <dgm:prSet presAssocID="{5E5FE7A2-E28E-4E50-BB8E-CC1FA2CEEE56}" presName="composite" presStyleCnt="0"/>
      <dgm:spPr/>
    </dgm:pt>
    <dgm:pt modelId="{F3426744-15E3-42A2-9B6F-66D1AD9A663B}" type="pres">
      <dgm:prSet presAssocID="{5E5FE7A2-E28E-4E50-BB8E-CC1FA2CEEE56}" presName="parTx" presStyleLbl="alignNode1" presStyleIdx="2" presStyleCnt="3">
        <dgm:presLayoutVars>
          <dgm:chMax val="0"/>
          <dgm:chPref val="0"/>
          <dgm:bulletEnabled val="1"/>
        </dgm:presLayoutVars>
      </dgm:prSet>
      <dgm:spPr/>
      <dgm:t>
        <a:bodyPr/>
        <a:lstStyle/>
        <a:p>
          <a:endParaRPr lang="en-US"/>
        </a:p>
      </dgm:t>
    </dgm:pt>
    <dgm:pt modelId="{BCA0BBE4-03EA-4FB6-A5AF-37F0B8D0B850}" type="pres">
      <dgm:prSet presAssocID="{5E5FE7A2-E28E-4E50-BB8E-CC1FA2CEEE56}" presName="desTx" presStyleLbl="alignAccFollowNode1" presStyleIdx="2" presStyleCnt="3">
        <dgm:presLayoutVars>
          <dgm:bulletEnabled val="1"/>
        </dgm:presLayoutVars>
      </dgm:prSet>
      <dgm:spPr/>
      <dgm:t>
        <a:bodyPr/>
        <a:lstStyle/>
        <a:p>
          <a:endParaRPr lang="en-US"/>
        </a:p>
      </dgm:t>
    </dgm:pt>
  </dgm:ptLst>
  <dgm:cxnLst>
    <dgm:cxn modelId="{6847FA18-0CDD-42DE-86E1-BF0F32036817}" srcId="{78A60FA3-319A-4D1E-B5AE-DD77AB4D05F1}" destId="{6F4F59D0-5411-4E21-8F57-373B29150D6F}" srcOrd="1" destOrd="0" parTransId="{E3A4D3FD-F19D-4207-A85A-155D4ECF7284}" sibTransId="{8FC1029C-FEA0-40CA-B4AB-1075619C1B2F}"/>
    <dgm:cxn modelId="{F40F9608-2A6D-47A4-A315-FDBBA6A59BBD}" type="presOf" srcId="{86099F9F-C45E-4944-BC2E-49F2EA396EF6}" destId="{0DE0544B-5527-48B4-B20C-76F6BB74EEAC}" srcOrd="0" destOrd="0" presId="urn:microsoft.com/office/officeart/2005/8/layout/hList1"/>
    <dgm:cxn modelId="{1F7A3633-110A-49E1-90D7-B300EDF0BACE}" srcId="{78A60FA3-319A-4D1E-B5AE-DD77AB4D05F1}" destId="{5E5FE7A2-E28E-4E50-BB8E-CC1FA2CEEE56}" srcOrd="2" destOrd="0" parTransId="{96419AAD-5844-4D53-B04F-B789F5E09994}" sibTransId="{A07FF4E0-40D5-4A42-AB11-454A103440D0}"/>
    <dgm:cxn modelId="{EBB73C4C-D314-4877-A26E-79AFCB1CB27C}" type="presOf" srcId="{78A60FA3-319A-4D1E-B5AE-DD77AB4D05F1}" destId="{331B0F05-F0BA-4436-86BA-22DCFE9D0D91}" srcOrd="0" destOrd="0" presId="urn:microsoft.com/office/officeart/2005/8/layout/hList1"/>
    <dgm:cxn modelId="{99D12D92-1E7F-4879-AE49-2072CAA60072}" type="presOf" srcId="{6F4F59D0-5411-4E21-8F57-373B29150D6F}" destId="{4F1F0C56-6ED6-45B0-8735-099CBCE4F32E}" srcOrd="0" destOrd="0" presId="urn:microsoft.com/office/officeart/2005/8/layout/hList1"/>
    <dgm:cxn modelId="{1CE20449-46DC-4B60-92D8-0231B786619C}" srcId="{6F4F59D0-5411-4E21-8F57-373B29150D6F}" destId="{0B4E8E97-61E1-4123-B414-81FC4EF62870}" srcOrd="0" destOrd="0" parTransId="{DFCBC748-18B5-499D-AAED-A1B599853C16}" sibTransId="{14E93654-06DF-4259-9818-58953508ED69}"/>
    <dgm:cxn modelId="{08355322-2E92-4760-9274-1044F38D8813}" type="presOf" srcId="{CDD9914D-6B38-4936-93E1-22CFCDD17941}" destId="{BCA0BBE4-03EA-4FB6-A5AF-37F0B8D0B850}" srcOrd="0" destOrd="0" presId="urn:microsoft.com/office/officeart/2005/8/layout/hList1"/>
    <dgm:cxn modelId="{E3209E5A-2BA7-4E1E-9CD0-6BE1A5DE0582}" type="presOf" srcId="{0B4E8E97-61E1-4123-B414-81FC4EF62870}" destId="{69E8B35A-7B02-46C2-9783-AC917845F659}" srcOrd="0" destOrd="0" presId="urn:microsoft.com/office/officeart/2005/8/layout/hList1"/>
    <dgm:cxn modelId="{9B2E634E-F279-4140-98D0-CC09E7FF9635}" type="presOf" srcId="{5E5FE7A2-E28E-4E50-BB8E-CC1FA2CEEE56}" destId="{F3426744-15E3-42A2-9B6F-66D1AD9A663B}" srcOrd="0" destOrd="0" presId="urn:microsoft.com/office/officeart/2005/8/layout/hList1"/>
    <dgm:cxn modelId="{07F31916-9D4A-4AC6-9F4C-D88787578670}" type="presOf" srcId="{A4C45566-8E7B-4101-9EA5-016B22CF9A05}" destId="{BCA0BBE4-03EA-4FB6-A5AF-37F0B8D0B850}" srcOrd="0" destOrd="1" presId="urn:microsoft.com/office/officeart/2005/8/layout/hList1"/>
    <dgm:cxn modelId="{D03CD41B-123B-4AB5-963C-303426108D4B}" srcId="{86099F9F-C45E-4944-BC2E-49F2EA396EF6}" destId="{43AC3A01-FD64-4EEA-A578-D82EC27B421C}" srcOrd="0" destOrd="0" parTransId="{205C7461-3718-4CCA-9F41-591FB78D5784}" sibTransId="{F01EACD8-0803-4609-B856-800F60D1CE9A}"/>
    <dgm:cxn modelId="{2231E200-D739-47CB-8861-DC56BD53F8A6}" srcId="{5E5FE7A2-E28E-4E50-BB8E-CC1FA2CEEE56}" destId="{A4C45566-8E7B-4101-9EA5-016B22CF9A05}" srcOrd="1" destOrd="0" parTransId="{B4BEACB1-1CEF-4B14-AB37-F5C3FA5CD96D}" sibTransId="{C5BD420B-6312-478F-A894-A3F1A0A5BB61}"/>
    <dgm:cxn modelId="{67E648D3-178B-4879-9AD1-4DF2C8253507}" srcId="{78A60FA3-319A-4D1E-B5AE-DD77AB4D05F1}" destId="{86099F9F-C45E-4944-BC2E-49F2EA396EF6}" srcOrd="0" destOrd="0" parTransId="{F3B0E6FC-8D0D-435E-B99B-9545DCF91BDF}" sibTransId="{3F904936-4B1F-4B97-A164-7F2CF93E1023}"/>
    <dgm:cxn modelId="{0303B0BE-6B73-4799-88AA-6D17D850F980}" srcId="{5E5FE7A2-E28E-4E50-BB8E-CC1FA2CEEE56}" destId="{CDD9914D-6B38-4936-93E1-22CFCDD17941}" srcOrd="0" destOrd="0" parTransId="{5E86CF0E-5BED-44BE-919C-3732ECB52B49}" sibTransId="{9E874C21-F525-4B23-BF80-A038957A608B}"/>
    <dgm:cxn modelId="{C4EF8F25-FB74-4618-9F52-4CBFE273C99A}" type="presOf" srcId="{43AC3A01-FD64-4EEA-A578-D82EC27B421C}" destId="{2F6A5E75-64FF-4E1D-BC77-6E27135FBC84}" srcOrd="0" destOrd="0" presId="urn:microsoft.com/office/officeart/2005/8/layout/hList1"/>
    <dgm:cxn modelId="{90563035-2200-4749-A19C-6459D8F7D8CC}" type="presParOf" srcId="{331B0F05-F0BA-4436-86BA-22DCFE9D0D91}" destId="{F184FF0C-327D-4F89-878B-561336D80255}" srcOrd="0" destOrd="0" presId="urn:microsoft.com/office/officeart/2005/8/layout/hList1"/>
    <dgm:cxn modelId="{87AA4BF7-DF47-401F-8878-F317235391DF}" type="presParOf" srcId="{F184FF0C-327D-4F89-878B-561336D80255}" destId="{0DE0544B-5527-48B4-B20C-76F6BB74EEAC}" srcOrd="0" destOrd="0" presId="urn:microsoft.com/office/officeart/2005/8/layout/hList1"/>
    <dgm:cxn modelId="{E8DC1296-395E-4ECE-BE57-39FF2B3B685A}" type="presParOf" srcId="{F184FF0C-327D-4F89-878B-561336D80255}" destId="{2F6A5E75-64FF-4E1D-BC77-6E27135FBC84}" srcOrd="1" destOrd="0" presId="urn:microsoft.com/office/officeart/2005/8/layout/hList1"/>
    <dgm:cxn modelId="{43A74F92-BD41-4839-90A1-67F76D5C885E}" type="presParOf" srcId="{331B0F05-F0BA-4436-86BA-22DCFE9D0D91}" destId="{DB88C454-3F23-4F0A-8A6A-FFE2A17B06FD}" srcOrd="1" destOrd="0" presId="urn:microsoft.com/office/officeart/2005/8/layout/hList1"/>
    <dgm:cxn modelId="{67F8BB1A-0A63-4010-9CF4-D56388E72839}" type="presParOf" srcId="{331B0F05-F0BA-4436-86BA-22DCFE9D0D91}" destId="{E6FA4946-3C70-4B69-B263-B8C5C545EA40}" srcOrd="2" destOrd="0" presId="urn:microsoft.com/office/officeart/2005/8/layout/hList1"/>
    <dgm:cxn modelId="{A67F1119-3D2B-4286-BA1D-468EEAB881E5}" type="presParOf" srcId="{E6FA4946-3C70-4B69-B263-B8C5C545EA40}" destId="{4F1F0C56-6ED6-45B0-8735-099CBCE4F32E}" srcOrd="0" destOrd="0" presId="urn:microsoft.com/office/officeart/2005/8/layout/hList1"/>
    <dgm:cxn modelId="{48963562-442C-4048-8246-3697E89EFCB9}" type="presParOf" srcId="{E6FA4946-3C70-4B69-B263-B8C5C545EA40}" destId="{69E8B35A-7B02-46C2-9783-AC917845F659}" srcOrd="1" destOrd="0" presId="urn:microsoft.com/office/officeart/2005/8/layout/hList1"/>
    <dgm:cxn modelId="{CFD1666C-8BF8-4033-B123-718E20BE5427}" type="presParOf" srcId="{331B0F05-F0BA-4436-86BA-22DCFE9D0D91}" destId="{F5723979-261D-40DE-9AC9-8582D24928A8}" srcOrd="3" destOrd="0" presId="urn:microsoft.com/office/officeart/2005/8/layout/hList1"/>
    <dgm:cxn modelId="{9CA092E5-11B9-4DF1-A2FA-13DAEC31C400}" type="presParOf" srcId="{331B0F05-F0BA-4436-86BA-22DCFE9D0D91}" destId="{9CD42FDF-F852-4E1C-B27A-20049E93ED2D}" srcOrd="4" destOrd="0" presId="urn:microsoft.com/office/officeart/2005/8/layout/hList1"/>
    <dgm:cxn modelId="{BABCE195-FAFD-4865-9434-33081063C7CF}" type="presParOf" srcId="{9CD42FDF-F852-4E1C-B27A-20049E93ED2D}" destId="{F3426744-15E3-42A2-9B6F-66D1AD9A663B}" srcOrd="0" destOrd="0" presId="urn:microsoft.com/office/officeart/2005/8/layout/hList1"/>
    <dgm:cxn modelId="{9A12C993-F20C-4DF3-9984-840BFD704564}" type="presParOf" srcId="{9CD42FDF-F852-4E1C-B27A-20049E93ED2D}" destId="{BCA0BBE4-03EA-4FB6-A5AF-37F0B8D0B850}"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Coding</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43AC3A01-FD64-4EEA-A578-D82EC27B421C}">
      <dgm:prSet phldrT="[Text]"/>
      <dgm:spPr/>
      <dgm:t>
        <a:bodyPr/>
        <a:lstStyle/>
        <a:p>
          <a:r>
            <a:rPr lang="en-US" dirty="0" smtClean="0"/>
            <a:t>Elliot</a:t>
          </a:r>
          <a:endParaRPr lang="en-US" dirty="0"/>
        </a:p>
      </dgm:t>
    </dgm:pt>
    <dgm:pt modelId="{205C7461-3718-4CCA-9F41-591FB78D5784}" type="parTrans" cxnId="{D03CD41B-123B-4AB5-963C-303426108D4B}">
      <dgm:prSet/>
      <dgm:spPr/>
      <dgm:t>
        <a:bodyPr/>
        <a:lstStyle/>
        <a:p>
          <a:endParaRPr lang="en-US"/>
        </a:p>
      </dgm:t>
    </dgm:pt>
    <dgm:pt modelId="{F01EACD8-0803-4609-B856-800F60D1CE9A}" type="sibTrans" cxnId="{D03CD41B-123B-4AB5-963C-303426108D4B}">
      <dgm:prSet/>
      <dgm:spPr/>
      <dgm:t>
        <a:bodyPr/>
        <a:lstStyle/>
        <a:p>
          <a:endParaRPr lang="en-US"/>
        </a:p>
      </dgm:t>
    </dgm:pt>
    <dgm:pt modelId="{6F4F59D0-5411-4E21-8F57-373B29150D6F}">
      <dgm:prSet phldrT="[Text]"/>
      <dgm:spPr/>
      <dgm:t>
        <a:bodyPr/>
        <a:lstStyle/>
        <a:p>
          <a:r>
            <a:rPr lang="en-US" dirty="0" smtClean="0"/>
            <a:t>Analysis</a:t>
          </a:r>
          <a:endParaRPr lang="en-US" dirty="0"/>
        </a:p>
      </dgm:t>
    </dgm:pt>
    <dgm:pt modelId="{E3A4D3FD-F19D-4207-A85A-155D4ECF7284}" type="parTrans" cxnId="{6847FA18-0CDD-42DE-86E1-BF0F32036817}">
      <dgm:prSet/>
      <dgm:spPr/>
      <dgm:t>
        <a:bodyPr/>
        <a:lstStyle/>
        <a:p>
          <a:endParaRPr lang="en-US"/>
        </a:p>
      </dgm:t>
    </dgm:pt>
    <dgm:pt modelId="{8FC1029C-FEA0-40CA-B4AB-1075619C1B2F}" type="sibTrans" cxnId="{6847FA18-0CDD-42DE-86E1-BF0F32036817}">
      <dgm:prSet/>
      <dgm:spPr/>
      <dgm:t>
        <a:bodyPr/>
        <a:lstStyle/>
        <a:p>
          <a:endParaRPr lang="en-US"/>
        </a:p>
      </dgm:t>
    </dgm:pt>
    <dgm:pt modelId="{CDD9914D-6B38-4936-93E1-22CFCDD17941}">
      <dgm:prSet phldrT="[Text]"/>
      <dgm:spPr/>
      <dgm:t>
        <a:bodyPr/>
        <a:lstStyle/>
        <a:p>
          <a:r>
            <a:rPr lang="en-US" dirty="0" smtClean="0"/>
            <a:t>Elliot</a:t>
          </a:r>
          <a:endParaRPr lang="en-US" dirty="0"/>
        </a:p>
      </dgm:t>
    </dgm:pt>
    <dgm:pt modelId="{5E86CF0E-5BED-44BE-919C-3732ECB52B49}" type="parTrans" cxnId="{0303B0BE-6B73-4799-88AA-6D17D850F980}">
      <dgm:prSet/>
      <dgm:spPr/>
      <dgm:t>
        <a:bodyPr/>
        <a:lstStyle/>
        <a:p>
          <a:endParaRPr lang="en-US"/>
        </a:p>
      </dgm:t>
    </dgm:pt>
    <dgm:pt modelId="{9E874C21-F525-4B23-BF80-A038957A608B}" type="sibTrans" cxnId="{0303B0BE-6B73-4799-88AA-6D17D850F980}">
      <dgm:prSet/>
      <dgm:spPr/>
      <dgm:t>
        <a:bodyPr/>
        <a:lstStyle/>
        <a:p>
          <a:endParaRPr lang="en-US"/>
        </a:p>
      </dgm:t>
    </dgm:pt>
    <dgm:pt modelId="{8A7D0234-7AD7-42DF-A9E7-AB2062516C37}">
      <dgm:prSet phldrT="[Text]"/>
      <dgm:spPr/>
      <dgm:t>
        <a:bodyPr/>
        <a:lstStyle/>
        <a:p>
          <a:r>
            <a:rPr lang="en-US" dirty="0" smtClean="0"/>
            <a:t>Madeleine</a:t>
          </a:r>
          <a:endParaRPr lang="en-US" dirty="0"/>
        </a:p>
      </dgm:t>
    </dgm:pt>
    <dgm:pt modelId="{31004AB2-5EE2-417E-BAE7-A32CB5C8DE5A}" type="parTrans" cxnId="{ADA5AADD-E42E-4F1C-B9E6-FA932F746A2C}">
      <dgm:prSet/>
      <dgm:spPr/>
      <dgm:t>
        <a:bodyPr/>
        <a:lstStyle/>
        <a:p>
          <a:endParaRPr lang="en-US"/>
        </a:p>
      </dgm:t>
    </dgm:pt>
    <dgm:pt modelId="{78EA48A6-BFF8-4DCE-B68A-58E31B8B760F}" type="sibTrans" cxnId="{ADA5AADD-E42E-4F1C-B9E6-FA932F746A2C}">
      <dgm:prSet/>
      <dgm:spPr/>
      <dgm:t>
        <a:bodyPr/>
        <a:lstStyle/>
        <a:p>
          <a:endParaRPr lang="en-US"/>
        </a:p>
      </dgm:t>
    </dgm:pt>
    <dgm:pt modelId="{3B033B67-DB4F-4297-940D-B71183B1DE64}">
      <dgm:prSet phldrT="[Text]"/>
      <dgm:spPr/>
      <dgm:t>
        <a:bodyPr/>
        <a:lstStyle/>
        <a:p>
          <a:r>
            <a:rPr lang="en-US" dirty="0" smtClean="0"/>
            <a:t>Madeleine</a:t>
          </a:r>
          <a:endParaRPr lang="en-US" dirty="0"/>
        </a:p>
      </dgm:t>
    </dgm:pt>
    <dgm:pt modelId="{268C61F0-92DF-4C6E-8535-184534D4B769}" type="parTrans" cxnId="{2EF85630-6C69-4B4A-A6A2-E133E60944AD}">
      <dgm:prSet/>
      <dgm:spPr/>
      <dgm:t>
        <a:bodyPr/>
        <a:lstStyle/>
        <a:p>
          <a:endParaRPr lang="en-US"/>
        </a:p>
      </dgm:t>
    </dgm:pt>
    <dgm:pt modelId="{0FE423C3-120D-4611-AC59-56BB8D5AC48E}" type="sibTrans" cxnId="{2EF85630-6C69-4B4A-A6A2-E133E60944AD}">
      <dgm:prSet/>
      <dgm:spPr/>
      <dgm:t>
        <a:bodyPr/>
        <a:lstStyle/>
        <a:p>
          <a:endParaRPr lang="en-US"/>
        </a:p>
      </dgm:t>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0" presStyleCnt="2" custLinFactNeighborX="-1655" custLinFactNeighborY="-6195">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0" presStyleCnt="2">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E6FA4946-3C70-4B69-B263-B8C5C545EA40}" type="pres">
      <dgm:prSet presAssocID="{6F4F59D0-5411-4E21-8F57-373B29150D6F}" presName="composite" presStyleCnt="0"/>
      <dgm:spPr/>
    </dgm:pt>
    <dgm:pt modelId="{4F1F0C56-6ED6-45B0-8735-099CBCE4F32E}" type="pres">
      <dgm:prSet presAssocID="{6F4F59D0-5411-4E21-8F57-373B29150D6F}" presName="parTx" presStyleLbl="alignNode1" presStyleIdx="1" presStyleCnt="2">
        <dgm:presLayoutVars>
          <dgm:chMax val="0"/>
          <dgm:chPref val="0"/>
          <dgm:bulletEnabled val="1"/>
        </dgm:presLayoutVars>
      </dgm:prSet>
      <dgm:spPr/>
      <dgm:t>
        <a:bodyPr/>
        <a:lstStyle/>
        <a:p>
          <a:endParaRPr lang="en-US"/>
        </a:p>
      </dgm:t>
    </dgm:pt>
    <dgm:pt modelId="{69E8B35A-7B02-46C2-9783-AC917845F659}" type="pres">
      <dgm:prSet presAssocID="{6F4F59D0-5411-4E21-8F57-373B29150D6F}" presName="desTx" presStyleLbl="alignAccFollowNode1" presStyleIdx="1" presStyleCnt="2">
        <dgm:presLayoutVars>
          <dgm:bulletEnabled val="1"/>
        </dgm:presLayoutVars>
      </dgm:prSet>
      <dgm:spPr/>
      <dgm:t>
        <a:bodyPr/>
        <a:lstStyle/>
        <a:p>
          <a:endParaRPr lang="en-US"/>
        </a:p>
      </dgm:t>
    </dgm:pt>
  </dgm:ptLst>
  <dgm:cxnLst>
    <dgm:cxn modelId="{4B77A5B5-55A9-4D42-95FE-D3ED63F86B2A}" type="presOf" srcId="{86099F9F-C45E-4944-BC2E-49F2EA396EF6}" destId="{0DE0544B-5527-48B4-B20C-76F6BB74EEAC}" srcOrd="0" destOrd="0" presId="urn:microsoft.com/office/officeart/2005/8/layout/hList1"/>
    <dgm:cxn modelId="{67E648D3-178B-4879-9AD1-4DF2C8253507}" srcId="{78A60FA3-319A-4D1E-B5AE-DD77AB4D05F1}" destId="{86099F9F-C45E-4944-BC2E-49F2EA396EF6}" srcOrd="0" destOrd="0" parTransId="{F3B0E6FC-8D0D-435E-B99B-9545DCF91BDF}" sibTransId="{3F904936-4B1F-4B97-A164-7F2CF93E1023}"/>
    <dgm:cxn modelId="{62BA35F4-F0CB-4556-88A9-2310F1D6FCD6}" type="presOf" srcId="{8A7D0234-7AD7-42DF-A9E7-AB2062516C37}" destId="{2F6A5E75-64FF-4E1D-BC77-6E27135FBC84}" srcOrd="0" destOrd="1" presId="urn:microsoft.com/office/officeart/2005/8/layout/hList1"/>
    <dgm:cxn modelId="{D45BE212-E816-46A4-AE8C-EB2C75960C2B}" type="presOf" srcId="{6F4F59D0-5411-4E21-8F57-373B29150D6F}" destId="{4F1F0C56-6ED6-45B0-8735-099CBCE4F32E}" srcOrd="0" destOrd="0" presId="urn:microsoft.com/office/officeart/2005/8/layout/hList1"/>
    <dgm:cxn modelId="{18D9CC70-A666-46E5-AF83-A5C47E5986A8}" type="presOf" srcId="{78A60FA3-319A-4D1E-B5AE-DD77AB4D05F1}" destId="{331B0F05-F0BA-4436-86BA-22DCFE9D0D91}" srcOrd="0" destOrd="0" presId="urn:microsoft.com/office/officeart/2005/8/layout/hList1"/>
    <dgm:cxn modelId="{2EF85630-6C69-4B4A-A6A2-E133E60944AD}" srcId="{6F4F59D0-5411-4E21-8F57-373B29150D6F}" destId="{3B033B67-DB4F-4297-940D-B71183B1DE64}" srcOrd="1" destOrd="0" parTransId="{268C61F0-92DF-4C6E-8535-184534D4B769}" sibTransId="{0FE423C3-120D-4611-AC59-56BB8D5AC48E}"/>
    <dgm:cxn modelId="{0BE5CAD2-DF70-4961-A9B1-8C6BD1B8FA27}" type="presOf" srcId="{CDD9914D-6B38-4936-93E1-22CFCDD17941}" destId="{69E8B35A-7B02-46C2-9783-AC917845F659}" srcOrd="0" destOrd="0" presId="urn:microsoft.com/office/officeart/2005/8/layout/hList1"/>
    <dgm:cxn modelId="{94197C96-3DD4-4B55-BB12-F9B9CA5AC77A}" type="presOf" srcId="{3B033B67-DB4F-4297-940D-B71183B1DE64}" destId="{69E8B35A-7B02-46C2-9783-AC917845F659}" srcOrd="0" destOrd="1" presId="urn:microsoft.com/office/officeart/2005/8/layout/hList1"/>
    <dgm:cxn modelId="{42670812-00AD-4AA8-8AFC-393FE7B238AC}" type="presOf" srcId="{43AC3A01-FD64-4EEA-A578-D82EC27B421C}" destId="{2F6A5E75-64FF-4E1D-BC77-6E27135FBC84}" srcOrd="0" destOrd="0" presId="urn:microsoft.com/office/officeart/2005/8/layout/hList1"/>
    <dgm:cxn modelId="{D03CD41B-123B-4AB5-963C-303426108D4B}" srcId="{86099F9F-C45E-4944-BC2E-49F2EA396EF6}" destId="{43AC3A01-FD64-4EEA-A578-D82EC27B421C}" srcOrd="0" destOrd="0" parTransId="{205C7461-3718-4CCA-9F41-591FB78D5784}" sibTransId="{F01EACD8-0803-4609-B856-800F60D1CE9A}"/>
    <dgm:cxn modelId="{6847FA18-0CDD-42DE-86E1-BF0F32036817}" srcId="{78A60FA3-319A-4D1E-B5AE-DD77AB4D05F1}" destId="{6F4F59D0-5411-4E21-8F57-373B29150D6F}" srcOrd="1" destOrd="0" parTransId="{E3A4D3FD-F19D-4207-A85A-155D4ECF7284}" sibTransId="{8FC1029C-FEA0-40CA-B4AB-1075619C1B2F}"/>
    <dgm:cxn modelId="{0303B0BE-6B73-4799-88AA-6D17D850F980}" srcId="{6F4F59D0-5411-4E21-8F57-373B29150D6F}" destId="{CDD9914D-6B38-4936-93E1-22CFCDD17941}" srcOrd="0" destOrd="0" parTransId="{5E86CF0E-5BED-44BE-919C-3732ECB52B49}" sibTransId="{9E874C21-F525-4B23-BF80-A038957A608B}"/>
    <dgm:cxn modelId="{ADA5AADD-E42E-4F1C-B9E6-FA932F746A2C}" srcId="{86099F9F-C45E-4944-BC2E-49F2EA396EF6}" destId="{8A7D0234-7AD7-42DF-A9E7-AB2062516C37}" srcOrd="1" destOrd="0" parTransId="{31004AB2-5EE2-417E-BAE7-A32CB5C8DE5A}" sibTransId="{78EA48A6-BFF8-4DCE-B68A-58E31B8B760F}"/>
    <dgm:cxn modelId="{C0EC7759-84B9-4C9B-81C8-494D6920074E}" type="presParOf" srcId="{331B0F05-F0BA-4436-86BA-22DCFE9D0D91}" destId="{F184FF0C-327D-4F89-878B-561336D80255}" srcOrd="0" destOrd="0" presId="urn:microsoft.com/office/officeart/2005/8/layout/hList1"/>
    <dgm:cxn modelId="{EBC581D5-615D-4D53-ADC7-D0CC369F708E}" type="presParOf" srcId="{F184FF0C-327D-4F89-878B-561336D80255}" destId="{0DE0544B-5527-48B4-B20C-76F6BB74EEAC}" srcOrd="0" destOrd="0" presId="urn:microsoft.com/office/officeart/2005/8/layout/hList1"/>
    <dgm:cxn modelId="{C4B3D350-4930-4909-B826-9EDFF661CD82}" type="presParOf" srcId="{F184FF0C-327D-4F89-878B-561336D80255}" destId="{2F6A5E75-64FF-4E1D-BC77-6E27135FBC84}" srcOrd="1" destOrd="0" presId="urn:microsoft.com/office/officeart/2005/8/layout/hList1"/>
    <dgm:cxn modelId="{6C606F15-C261-42C1-9D94-8BCE3BA05497}" type="presParOf" srcId="{331B0F05-F0BA-4436-86BA-22DCFE9D0D91}" destId="{DB88C454-3F23-4F0A-8A6A-FFE2A17B06FD}" srcOrd="1" destOrd="0" presId="urn:microsoft.com/office/officeart/2005/8/layout/hList1"/>
    <dgm:cxn modelId="{D3FF5A94-4187-4DD3-9E4B-E4D95F3443D6}" type="presParOf" srcId="{331B0F05-F0BA-4436-86BA-22DCFE9D0D91}" destId="{E6FA4946-3C70-4B69-B263-B8C5C545EA40}" srcOrd="2" destOrd="0" presId="urn:microsoft.com/office/officeart/2005/8/layout/hList1"/>
    <dgm:cxn modelId="{9E5FD874-09D2-47CD-B169-3F1F56E41F34}" type="presParOf" srcId="{E6FA4946-3C70-4B69-B263-B8C5C545EA40}" destId="{4F1F0C56-6ED6-45B0-8735-099CBCE4F32E}" srcOrd="0" destOrd="0" presId="urn:microsoft.com/office/officeart/2005/8/layout/hList1"/>
    <dgm:cxn modelId="{B43EFEB4-A48E-4271-B201-19EF7CD4F5F3}" type="presParOf" srcId="{E6FA4946-3C70-4B69-B263-B8C5C545EA40}" destId="{69E8B35A-7B02-46C2-9783-AC917845F65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Coding</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43AC3A01-FD64-4EEA-A578-D82EC27B421C}">
      <dgm:prSet phldrT="[Text]"/>
      <dgm:spPr/>
      <dgm:t>
        <a:bodyPr/>
        <a:lstStyle/>
        <a:p>
          <a:r>
            <a:rPr lang="en-US" dirty="0" smtClean="0"/>
            <a:t>Roberto</a:t>
          </a:r>
          <a:endParaRPr lang="en-US" dirty="0"/>
        </a:p>
      </dgm:t>
    </dgm:pt>
    <dgm:pt modelId="{205C7461-3718-4CCA-9F41-591FB78D5784}" type="parTrans" cxnId="{D03CD41B-123B-4AB5-963C-303426108D4B}">
      <dgm:prSet/>
      <dgm:spPr/>
      <dgm:t>
        <a:bodyPr/>
        <a:lstStyle/>
        <a:p>
          <a:endParaRPr lang="en-US"/>
        </a:p>
      </dgm:t>
    </dgm:pt>
    <dgm:pt modelId="{F01EACD8-0803-4609-B856-800F60D1CE9A}" type="sibTrans" cxnId="{D03CD41B-123B-4AB5-963C-303426108D4B}">
      <dgm:prSet/>
      <dgm:spPr/>
      <dgm:t>
        <a:bodyPr/>
        <a:lstStyle/>
        <a:p>
          <a:endParaRPr lang="en-US"/>
        </a:p>
      </dgm:t>
    </dgm:pt>
    <dgm:pt modelId="{6F4F59D0-5411-4E21-8F57-373B29150D6F}">
      <dgm:prSet phldrT="[Text]"/>
      <dgm:spPr/>
      <dgm:t>
        <a:bodyPr/>
        <a:lstStyle/>
        <a:p>
          <a:r>
            <a:rPr lang="en-US" dirty="0" smtClean="0"/>
            <a:t>Analysis</a:t>
          </a:r>
          <a:endParaRPr lang="en-US" dirty="0"/>
        </a:p>
      </dgm:t>
    </dgm:pt>
    <dgm:pt modelId="{E3A4D3FD-F19D-4207-A85A-155D4ECF7284}" type="parTrans" cxnId="{6847FA18-0CDD-42DE-86E1-BF0F32036817}">
      <dgm:prSet/>
      <dgm:spPr/>
      <dgm:t>
        <a:bodyPr/>
        <a:lstStyle/>
        <a:p>
          <a:endParaRPr lang="en-US"/>
        </a:p>
      </dgm:t>
    </dgm:pt>
    <dgm:pt modelId="{8FC1029C-FEA0-40CA-B4AB-1075619C1B2F}" type="sibTrans" cxnId="{6847FA18-0CDD-42DE-86E1-BF0F32036817}">
      <dgm:prSet/>
      <dgm:spPr/>
      <dgm:t>
        <a:bodyPr/>
        <a:lstStyle/>
        <a:p>
          <a:endParaRPr lang="en-US"/>
        </a:p>
      </dgm:t>
    </dgm:pt>
    <dgm:pt modelId="{CDD9914D-6B38-4936-93E1-22CFCDD17941}">
      <dgm:prSet phldrT="[Text]"/>
      <dgm:spPr/>
      <dgm:t>
        <a:bodyPr/>
        <a:lstStyle/>
        <a:p>
          <a:r>
            <a:rPr lang="en-US" dirty="0" smtClean="0"/>
            <a:t>Roberto</a:t>
          </a:r>
          <a:endParaRPr lang="en-US" dirty="0"/>
        </a:p>
      </dgm:t>
    </dgm:pt>
    <dgm:pt modelId="{5E86CF0E-5BED-44BE-919C-3732ECB52B49}" type="parTrans" cxnId="{0303B0BE-6B73-4799-88AA-6D17D850F980}">
      <dgm:prSet/>
      <dgm:spPr/>
      <dgm:t>
        <a:bodyPr/>
        <a:lstStyle/>
        <a:p>
          <a:endParaRPr lang="en-US"/>
        </a:p>
      </dgm:t>
    </dgm:pt>
    <dgm:pt modelId="{9E874C21-F525-4B23-BF80-A038957A608B}" type="sibTrans" cxnId="{0303B0BE-6B73-4799-88AA-6D17D850F980}">
      <dgm:prSet/>
      <dgm:spPr/>
      <dgm:t>
        <a:bodyPr/>
        <a:lstStyle/>
        <a:p>
          <a:endParaRPr lang="en-US"/>
        </a:p>
      </dgm:t>
    </dgm:pt>
    <dgm:pt modelId="{8A7D0234-7AD7-42DF-A9E7-AB2062516C37}">
      <dgm:prSet phldrT="[Text]"/>
      <dgm:spPr/>
      <dgm:t>
        <a:bodyPr/>
        <a:lstStyle/>
        <a:p>
          <a:r>
            <a:rPr lang="en-US" dirty="0" smtClean="0"/>
            <a:t>Olivia</a:t>
          </a:r>
          <a:endParaRPr lang="en-US" dirty="0"/>
        </a:p>
      </dgm:t>
    </dgm:pt>
    <dgm:pt modelId="{31004AB2-5EE2-417E-BAE7-A32CB5C8DE5A}" type="parTrans" cxnId="{ADA5AADD-E42E-4F1C-B9E6-FA932F746A2C}">
      <dgm:prSet/>
      <dgm:spPr/>
      <dgm:t>
        <a:bodyPr/>
        <a:lstStyle/>
        <a:p>
          <a:endParaRPr lang="en-US"/>
        </a:p>
      </dgm:t>
    </dgm:pt>
    <dgm:pt modelId="{78EA48A6-BFF8-4DCE-B68A-58E31B8B760F}" type="sibTrans" cxnId="{ADA5AADD-E42E-4F1C-B9E6-FA932F746A2C}">
      <dgm:prSet/>
      <dgm:spPr/>
      <dgm:t>
        <a:bodyPr/>
        <a:lstStyle/>
        <a:p>
          <a:endParaRPr lang="en-US"/>
        </a:p>
      </dgm:t>
    </dgm:pt>
    <dgm:pt modelId="{3B033B67-DB4F-4297-940D-B71183B1DE64}">
      <dgm:prSet phldrT="[Text]"/>
      <dgm:spPr/>
      <dgm:t>
        <a:bodyPr/>
        <a:lstStyle/>
        <a:p>
          <a:r>
            <a:rPr lang="en-US" dirty="0" smtClean="0"/>
            <a:t>Olivia</a:t>
          </a:r>
          <a:endParaRPr lang="en-US" dirty="0"/>
        </a:p>
      </dgm:t>
    </dgm:pt>
    <dgm:pt modelId="{268C61F0-92DF-4C6E-8535-184534D4B769}" type="parTrans" cxnId="{2EF85630-6C69-4B4A-A6A2-E133E60944AD}">
      <dgm:prSet/>
      <dgm:spPr/>
      <dgm:t>
        <a:bodyPr/>
        <a:lstStyle/>
        <a:p>
          <a:endParaRPr lang="en-US"/>
        </a:p>
      </dgm:t>
    </dgm:pt>
    <dgm:pt modelId="{0FE423C3-120D-4611-AC59-56BB8D5AC48E}" type="sibTrans" cxnId="{2EF85630-6C69-4B4A-A6A2-E133E60944AD}">
      <dgm:prSet/>
      <dgm:spPr/>
      <dgm:t>
        <a:bodyPr/>
        <a:lstStyle/>
        <a:p>
          <a:endParaRPr lang="en-US"/>
        </a:p>
      </dgm:t>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0" presStyleCnt="2" custLinFactNeighborX="-1655" custLinFactNeighborY="-6195">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0" presStyleCnt="2">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E6FA4946-3C70-4B69-B263-B8C5C545EA40}" type="pres">
      <dgm:prSet presAssocID="{6F4F59D0-5411-4E21-8F57-373B29150D6F}" presName="composite" presStyleCnt="0"/>
      <dgm:spPr/>
    </dgm:pt>
    <dgm:pt modelId="{4F1F0C56-6ED6-45B0-8735-099CBCE4F32E}" type="pres">
      <dgm:prSet presAssocID="{6F4F59D0-5411-4E21-8F57-373B29150D6F}" presName="parTx" presStyleLbl="alignNode1" presStyleIdx="1" presStyleCnt="2">
        <dgm:presLayoutVars>
          <dgm:chMax val="0"/>
          <dgm:chPref val="0"/>
          <dgm:bulletEnabled val="1"/>
        </dgm:presLayoutVars>
      </dgm:prSet>
      <dgm:spPr/>
      <dgm:t>
        <a:bodyPr/>
        <a:lstStyle/>
        <a:p>
          <a:endParaRPr lang="en-US"/>
        </a:p>
      </dgm:t>
    </dgm:pt>
    <dgm:pt modelId="{69E8B35A-7B02-46C2-9783-AC917845F659}" type="pres">
      <dgm:prSet presAssocID="{6F4F59D0-5411-4E21-8F57-373B29150D6F}" presName="desTx" presStyleLbl="alignAccFollowNode1" presStyleIdx="1" presStyleCnt="2">
        <dgm:presLayoutVars>
          <dgm:bulletEnabled val="1"/>
        </dgm:presLayoutVars>
      </dgm:prSet>
      <dgm:spPr/>
      <dgm:t>
        <a:bodyPr/>
        <a:lstStyle/>
        <a:p>
          <a:endParaRPr lang="en-US"/>
        </a:p>
      </dgm:t>
    </dgm:pt>
  </dgm:ptLst>
  <dgm:cxnLst>
    <dgm:cxn modelId="{9C5F1217-7FE1-45B9-9968-675E79AE6D57}" type="presOf" srcId="{8A7D0234-7AD7-42DF-A9E7-AB2062516C37}" destId="{2F6A5E75-64FF-4E1D-BC77-6E27135FBC84}" srcOrd="0" destOrd="1" presId="urn:microsoft.com/office/officeart/2005/8/layout/hList1"/>
    <dgm:cxn modelId="{67E648D3-178B-4879-9AD1-4DF2C8253507}" srcId="{78A60FA3-319A-4D1E-B5AE-DD77AB4D05F1}" destId="{86099F9F-C45E-4944-BC2E-49F2EA396EF6}" srcOrd="0" destOrd="0" parTransId="{F3B0E6FC-8D0D-435E-B99B-9545DCF91BDF}" sibTransId="{3F904936-4B1F-4B97-A164-7F2CF93E1023}"/>
    <dgm:cxn modelId="{56A19846-2B43-4FCD-818A-05CE8A2EF32D}" type="presOf" srcId="{3B033B67-DB4F-4297-940D-B71183B1DE64}" destId="{69E8B35A-7B02-46C2-9783-AC917845F659}" srcOrd="0" destOrd="1" presId="urn:microsoft.com/office/officeart/2005/8/layout/hList1"/>
    <dgm:cxn modelId="{E6037F00-48D9-4879-BFB5-EB0CA60670A2}" type="presOf" srcId="{6F4F59D0-5411-4E21-8F57-373B29150D6F}" destId="{4F1F0C56-6ED6-45B0-8735-099CBCE4F32E}" srcOrd="0" destOrd="0" presId="urn:microsoft.com/office/officeart/2005/8/layout/hList1"/>
    <dgm:cxn modelId="{2EF85630-6C69-4B4A-A6A2-E133E60944AD}" srcId="{6F4F59D0-5411-4E21-8F57-373B29150D6F}" destId="{3B033B67-DB4F-4297-940D-B71183B1DE64}" srcOrd="1" destOrd="0" parTransId="{268C61F0-92DF-4C6E-8535-184534D4B769}" sibTransId="{0FE423C3-120D-4611-AC59-56BB8D5AC48E}"/>
    <dgm:cxn modelId="{D03CD41B-123B-4AB5-963C-303426108D4B}" srcId="{86099F9F-C45E-4944-BC2E-49F2EA396EF6}" destId="{43AC3A01-FD64-4EEA-A578-D82EC27B421C}" srcOrd="0" destOrd="0" parTransId="{205C7461-3718-4CCA-9F41-591FB78D5784}" sibTransId="{F01EACD8-0803-4609-B856-800F60D1CE9A}"/>
    <dgm:cxn modelId="{C625B6DB-F151-428F-8CE2-FBF5FD1E80E0}" type="presOf" srcId="{78A60FA3-319A-4D1E-B5AE-DD77AB4D05F1}" destId="{331B0F05-F0BA-4436-86BA-22DCFE9D0D91}" srcOrd="0" destOrd="0" presId="urn:microsoft.com/office/officeart/2005/8/layout/hList1"/>
    <dgm:cxn modelId="{750E91AA-FD6A-4F00-9FE1-6BB27121C32D}" type="presOf" srcId="{43AC3A01-FD64-4EEA-A578-D82EC27B421C}" destId="{2F6A5E75-64FF-4E1D-BC77-6E27135FBC84}" srcOrd="0" destOrd="0" presId="urn:microsoft.com/office/officeart/2005/8/layout/hList1"/>
    <dgm:cxn modelId="{6847FA18-0CDD-42DE-86E1-BF0F32036817}" srcId="{78A60FA3-319A-4D1E-B5AE-DD77AB4D05F1}" destId="{6F4F59D0-5411-4E21-8F57-373B29150D6F}" srcOrd="1" destOrd="0" parTransId="{E3A4D3FD-F19D-4207-A85A-155D4ECF7284}" sibTransId="{8FC1029C-FEA0-40CA-B4AB-1075619C1B2F}"/>
    <dgm:cxn modelId="{0303B0BE-6B73-4799-88AA-6D17D850F980}" srcId="{6F4F59D0-5411-4E21-8F57-373B29150D6F}" destId="{CDD9914D-6B38-4936-93E1-22CFCDD17941}" srcOrd="0" destOrd="0" parTransId="{5E86CF0E-5BED-44BE-919C-3732ECB52B49}" sibTransId="{9E874C21-F525-4B23-BF80-A038957A608B}"/>
    <dgm:cxn modelId="{ADA5AADD-E42E-4F1C-B9E6-FA932F746A2C}" srcId="{86099F9F-C45E-4944-BC2E-49F2EA396EF6}" destId="{8A7D0234-7AD7-42DF-A9E7-AB2062516C37}" srcOrd="1" destOrd="0" parTransId="{31004AB2-5EE2-417E-BAE7-A32CB5C8DE5A}" sibTransId="{78EA48A6-BFF8-4DCE-B68A-58E31B8B760F}"/>
    <dgm:cxn modelId="{E872F0E8-07FE-4681-9FA0-4C0C69129BFB}" type="presOf" srcId="{86099F9F-C45E-4944-BC2E-49F2EA396EF6}" destId="{0DE0544B-5527-48B4-B20C-76F6BB74EEAC}" srcOrd="0" destOrd="0" presId="urn:microsoft.com/office/officeart/2005/8/layout/hList1"/>
    <dgm:cxn modelId="{4E2800C2-A583-4FCD-BAB4-0035A10E686B}" type="presOf" srcId="{CDD9914D-6B38-4936-93E1-22CFCDD17941}" destId="{69E8B35A-7B02-46C2-9783-AC917845F659}" srcOrd="0" destOrd="0" presId="urn:microsoft.com/office/officeart/2005/8/layout/hList1"/>
    <dgm:cxn modelId="{AD5C5217-A87C-4F41-85E0-3BE912A2D1A2}" type="presParOf" srcId="{331B0F05-F0BA-4436-86BA-22DCFE9D0D91}" destId="{F184FF0C-327D-4F89-878B-561336D80255}" srcOrd="0" destOrd="0" presId="urn:microsoft.com/office/officeart/2005/8/layout/hList1"/>
    <dgm:cxn modelId="{93F5DDE4-434D-4269-9DCF-D4E0424ABC7B}" type="presParOf" srcId="{F184FF0C-327D-4F89-878B-561336D80255}" destId="{0DE0544B-5527-48B4-B20C-76F6BB74EEAC}" srcOrd="0" destOrd="0" presId="urn:microsoft.com/office/officeart/2005/8/layout/hList1"/>
    <dgm:cxn modelId="{C57D5D90-8BA7-43F9-87FC-4F3FFB84938C}" type="presParOf" srcId="{F184FF0C-327D-4F89-878B-561336D80255}" destId="{2F6A5E75-64FF-4E1D-BC77-6E27135FBC84}" srcOrd="1" destOrd="0" presId="urn:microsoft.com/office/officeart/2005/8/layout/hList1"/>
    <dgm:cxn modelId="{8FC578D0-419E-4D51-9135-2E13BA8AFB61}" type="presParOf" srcId="{331B0F05-F0BA-4436-86BA-22DCFE9D0D91}" destId="{DB88C454-3F23-4F0A-8A6A-FFE2A17B06FD}" srcOrd="1" destOrd="0" presId="urn:microsoft.com/office/officeart/2005/8/layout/hList1"/>
    <dgm:cxn modelId="{ECF4BFB6-41A3-445F-A21D-D732CF68DB08}" type="presParOf" srcId="{331B0F05-F0BA-4436-86BA-22DCFE9D0D91}" destId="{E6FA4946-3C70-4B69-B263-B8C5C545EA40}" srcOrd="2" destOrd="0" presId="urn:microsoft.com/office/officeart/2005/8/layout/hList1"/>
    <dgm:cxn modelId="{7DB125D3-A7B1-49FA-A428-960EC1ACE9B8}" type="presParOf" srcId="{E6FA4946-3C70-4B69-B263-B8C5C545EA40}" destId="{4F1F0C56-6ED6-45B0-8735-099CBCE4F32E}" srcOrd="0" destOrd="0" presId="urn:microsoft.com/office/officeart/2005/8/layout/hList1"/>
    <dgm:cxn modelId="{7D5C8AAF-CE4F-47F8-BBCC-BEC0AEFF1F13}" type="presParOf" srcId="{E6FA4946-3C70-4B69-B263-B8C5C545EA40}" destId="{69E8B35A-7B02-46C2-9783-AC917845F65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579A8CB-9714-4064-9587-CF3477630328}" type="doc">
      <dgm:prSet loTypeId="urn:microsoft.com/office/officeart/2005/8/layout/venn1" loCatId="relationship" qsTypeId="urn:microsoft.com/office/officeart/2005/8/quickstyle/simple1" qsCatId="simple" csTypeId="urn:microsoft.com/office/officeart/2005/8/colors/accent1_2" csCatId="accent1" phldr="1"/>
      <dgm:spPr/>
    </dgm:pt>
    <dgm:pt modelId="{AC741EBB-EEBF-4FF3-A4F2-44BAC80894D9}">
      <dgm:prSet phldrT="[Text]"/>
      <dgm:spPr>
        <a:ln>
          <a:solidFill>
            <a:srgbClr val="FFFF00"/>
          </a:solidFill>
        </a:ln>
      </dgm:spPr>
      <dgm:t>
        <a:bodyPr/>
        <a:lstStyle/>
        <a:p>
          <a:r>
            <a:rPr lang="en-US" dirty="0" smtClean="0"/>
            <a:t>Something I will KEEP doing…</a:t>
          </a:r>
          <a:endParaRPr lang="en-US" dirty="0"/>
        </a:p>
      </dgm:t>
    </dgm:pt>
    <dgm:pt modelId="{63F76008-D958-4838-A3BD-A355C3E07427}" type="parTrans" cxnId="{2F5334A7-1C37-45DE-BB0F-BF00B9411454}">
      <dgm:prSet/>
      <dgm:spPr/>
      <dgm:t>
        <a:bodyPr/>
        <a:lstStyle/>
        <a:p>
          <a:endParaRPr lang="en-US"/>
        </a:p>
      </dgm:t>
    </dgm:pt>
    <dgm:pt modelId="{523B1BDB-8412-4BB7-9F80-D8174C6FA02A}" type="sibTrans" cxnId="{2F5334A7-1C37-45DE-BB0F-BF00B9411454}">
      <dgm:prSet/>
      <dgm:spPr/>
      <dgm:t>
        <a:bodyPr/>
        <a:lstStyle/>
        <a:p>
          <a:endParaRPr lang="en-US"/>
        </a:p>
      </dgm:t>
    </dgm:pt>
    <dgm:pt modelId="{1A597191-2192-4EEA-BBD4-00441ED5D652}">
      <dgm:prSet phldrT="[Text]"/>
      <dgm:spPr>
        <a:ln>
          <a:solidFill>
            <a:srgbClr val="FFFF00"/>
          </a:solidFill>
        </a:ln>
      </dgm:spPr>
      <dgm:t>
        <a:bodyPr/>
        <a:lstStyle/>
        <a:p>
          <a:r>
            <a:rPr lang="en-US" dirty="0" smtClean="0"/>
            <a:t>Something I will START doing…</a:t>
          </a:r>
          <a:endParaRPr lang="en-US" dirty="0"/>
        </a:p>
      </dgm:t>
    </dgm:pt>
    <dgm:pt modelId="{CCBE4EAC-FC42-41BD-9044-D5A6676A8DEC}" type="parTrans" cxnId="{F76CD99D-B0CA-4525-BD2E-721B49CF90F9}">
      <dgm:prSet/>
      <dgm:spPr/>
      <dgm:t>
        <a:bodyPr/>
        <a:lstStyle/>
        <a:p>
          <a:endParaRPr lang="en-US"/>
        </a:p>
      </dgm:t>
    </dgm:pt>
    <dgm:pt modelId="{FA5620C9-6AC0-4782-A8F1-2C3B6C9F5655}" type="sibTrans" cxnId="{F76CD99D-B0CA-4525-BD2E-721B49CF90F9}">
      <dgm:prSet/>
      <dgm:spPr/>
      <dgm:t>
        <a:bodyPr/>
        <a:lstStyle/>
        <a:p>
          <a:endParaRPr lang="en-US"/>
        </a:p>
      </dgm:t>
    </dgm:pt>
    <dgm:pt modelId="{86AF4AA1-CE7D-47F8-BE82-71D41422BB67}">
      <dgm:prSet phldrT="[Text]"/>
      <dgm:spPr>
        <a:ln>
          <a:solidFill>
            <a:srgbClr val="FFFF00"/>
          </a:solidFill>
        </a:ln>
      </dgm:spPr>
      <dgm:t>
        <a:bodyPr/>
        <a:lstStyle/>
        <a:p>
          <a:r>
            <a:rPr lang="en-US" dirty="0" smtClean="0"/>
            <a:t>Something I will STOP doing…</a:t>
          </a:r>
        </a:p>
      </dgm:t>
    </dgm:pt>
    <dgm:pt modelId="{6DE5DE98-689A-49DB-8DA2-B16F313C1866}" type="parTrans" cxnId="{126E51BA-3A2C-4B81-988D-13C2F9CE5E66}">
      <dgm:prSet/>
      <dgm:spPr/>
      <dgm:t>
        <a:bodyPr/>
        <a:lstStyle/>
        <a:p>
          <a:endParaRPr lang="en-US"/>
        </a:p>
      </dgm:t>
    </dgm:pt>
    <dgm:pt modelId="{C45DA975-DA5A-48DB-8FAE-123DF0B40210}" type="sibTrans" cxnId="{126E51BA-3A2C-4B81-988D-13C2F9CE5E66}">
      <dgm:prSet/>
      <dgm:spPr/>
      <dgm:t>
        <a:bodyPr/>
        <a:lstStyle/>
        <a:p>
          <a:endParaRPr lang="en-US"/>
        </a:p>
      </dgm:t>
    </dgm:pt>
    <dgm:pt modelId="{B8BA18D5-C703-4ACC-870A-8FE684D7F424}" type="pres">
      <dgm:prSet presAssocID="{E579A8CB-9714-4064-9587-CF3477630328}" presName="compositeShape" presStyleCnt="0">
        <dgm:presLayoutVars>
          <dgm:chMax val="7"/>
          <dgm:dir/>
          <dgm:resizeHandles val="exact"/>
        </dgm:presLayoutVars>
      </dgm:prSet>
      <dgm:spPr/>
    </dgm:pt>
    <dgm:pt modelId="{BA410ED5-FBD2-4B4D-8DF9-F8D12478717F}" type="pres">
      <dgm:prSet presAssocID="{AC741EBB-EEBF-4FF3-A4F2-44BAC80894D9}" presName="circ1" presStyleLbl="vennNode1" presStyleIdx="0" presStyleCnt="3"/>
      <dgm:spPr/>
      <dgm:t>
        <a:bodyPr/>
        <a:lstStyle/>
        <a:p>
          <a:endParaRPr lang="en-US"/>
        </a:p>
      </dgm:t>
    </dgm:pt>
    <dgm:pt modelId="{DF2F831B-B205-4C27-BF60-B87470C8A875}" type="pres">
      <dgm:prSet presAssocID="{AC741EBB-EEBF-4FF3-A4F2-44BAC80894D9}" presName="circ1Tx" presStyleLbl="revTx" presStyleIdx="0" presStyleCnt="0">
        <dgm:presLayoutVars>
          <dgm:chMax val="0"/>
          <dgm:chPref val="0"/>
          <dgm:bulletEnabled val="1"/>
        </dgm:presLayoutVars>
      </dgm:prSet>
      <dgm:spPr/>
      <dgm:t>
        <a:bodyPr/>
        <a:lstStyle/>
        <a:p>
          <a:endParaRPr lang="en-US"/>
        </a:p>
      </dgm:t>
    </dgm:pt>
    <dgm:pt modelId="{EC22D77E-D890-4744-8143-8FF731193843}" type="pres">
      <dgm:prSet presAssocID="{1A597191-2192-4EEA-BBD4-00441ED5D652}" presName="circ2" presStyleLbl="vennNode1" presStyleIdx="1" presStyleCnt="3"/>
      <dgm:spPr/>
      <dgm:t>
        <a:bodyPr/>
        <a:lstStyle/>
        <a:p>
          <a:endParaRPr lang="en-US"/>
        </a:p>
      </dgm:t>
    </dgm:pt>
    <dgm:pt modelId="{2866E9B6-D744-48A8-BA30-D403E0494818}" type="pres">
      <dgm:prSet presAssocID="{1A597191-2192-4EEA-BBD4-00441ED5D652}" presName="circ2Tx" presStyleLbl="revTx" presStyleIdx="0" presStyleCnt="0">
        <dgm:presLayoutVars>
          <dgm:chMax val="0"/>
          <dgm:chPref val="0"/>
          <dgm:bulletEnabled val="1"/>
        </dgm:presLayoutVars>
      </dgm:prSet>
      <dgm:spPr/>
      <dgm:t>
        <a:bodyPr/>
        <a:lstStyle/>
        <a:p>
          <a:endParaRPr lang="en-US"/>
        </a:p>
      </dgm:t>
    </dgm:pt>
    <dgm:pt modelId="{30A46ED2-9BB2-4282-B525-80FA4374DE02}" type="pres">
      <dgm:prSet presAssocID="{86AF4AA1-CE7D-47F8-BE82-71D41422BB67}" presName="circ3" presStyleLbl="vennNode1" presStyleIdx="2" presStyleCnt="3"/>
      <dgm:spPr/>
      <dgm:t>
        <a:bodyPr/>
        <a:lstStyle/>
        <a:p>
          <a:endParaRPr lang="en-US"/>
        </a:p>
      </dgm:t>
    </dgm:pt>
    <dgm:pt modelId="{F3E40FDD-4F14-4934-AC98-2F1E0CBA4C68}" type="pres">
      <dgm:prSet presAssocID="{86AF4AA1-CE7D-47F8-BE82-71D41422BB67}" presName="circ3Tx" presStyleLbl="revTx" presStyleIdx="0" presStyleCnt="0">
        <dgm:presLayoutVars>
          <dgm:chMax val="0"/>
          <dgm:chPref val="0"/>
          <dgm:bulletEnabled val="1"/>
        </dgm:presLayoutVars>
      </dgm:prSet>
      <dgm:spPr/>
      <dgm:t>
        <a:bodyPr/>
        <a:lstStyle/>
        <a:p>
          <a:endParaRPr lang="en-US"/>
        </a:p>
      </dgm:t>
    </dgm:pt>
  </dgm:ptLst>
  <dgm:cxnLst>
    <dgm:cxn modelId="{53681E5F-5378-489F-ABA4-7D1DD67A760C}" type="presOf" srcId="{86AF4AA1-CE7D-47F8-BE82-71D41422BB67}" destId="{30A46ED2-9BB2-4282-B525-80FA4374DE02}" srcOrd="0" destOrd="0" presId="urn:microsoft.com/office/officeart/2005/8/layout/venn1"/>
    <dgm:cxn modelId="{AA761EFA-E676-4AE5-905A-C743147F5F1E}" type="presOf" srcId="{1A597191-2192-4EEA-BBD4-00441ED5D652}" destId="{2866E9B6-D744-48A8-BA30-D403E0494818}" srcOrd="1" destOrd="0" presId="urn:microsoft.com/office/officeart/2005/8/layout/venn1"/>
    <dgm:cxn modelId="{F76CD99D-B0CA-4525-BD2E-721B49CF90F9}" srcId="{E579A8CB-9714-4064-9587-CF3477630328}" destId="{1A597191-2192-4EEA-BBD4-00441ED5D652}" srcOrd="1" destOrd="0" parTransId="{CCBE4EAC-FC42-41BD-9044-D5A6676A8DEC}" sibTransId="{FA5620C9-6AC0-4782-A8F1-2C3B6C9F5655}"/>
    <dgm:cxn modelId="{98453F57-065A-4B31-A1EA-D4478DD9B82F}" type="presOf" srcId="{AC741EBB-EEBF-4FF3-A4F2-44BAC80894D9}" destId="{DF2F831B-B205-4C27-BF60-B87470C8A875}" srcOrd="1" destOrd="0" presId="urn:microsoft.com/office/officeart/2005/8/layout/venn1"/>
    <dgm:cxn modelId="{C160FEDC-9733-4BC7-9A1E-092990D1EC72}" type="presOf" srcId="{1A597191-2192-4EEA-BBD4-00441ED5D652}" destId="{EC22D77E-D890-4744-8143-8FF731193843}" srcOrd="0" destOrd="0" presId="urn:microsoft.com/office/officeart/2005/8/layout/venn1"/>
    <dgm:cxn modelId="{126E51BA-3A2C-4B81-988D-13C2F9CE5E66}" srcId="{E579A8CB-9714-4064-9587-CF3477630328}" destId="{86AF4AA1-CE7D-47F8-BE82-71D41422BB67}" srcOrd="2" destOrd="0" parTransId="{6DE5DE98-689A-49DB-8DA2-B16F313C1866}" sibTransId="{C45DA975-DA5A-48DB-8FAE-123DF0B40210}"/>
    <dgm:cxn modelId="{2F5334A7-1C37-45DE-BB0F-BF00B9411454}" srcId="{E579A8CB-9714-4064-9587-CF3477630328}" destId="{AC741EBB-EEBF-4FF3-A4F2-44BAC80894D9}" srcOrd="0" destOrd="0" parTransId="{63F76008-D958-4838-A3BD-A355C3E07427}" sibTransId="{523B1BDB-8412-4BB7-9F80-D8174C6FA02A}"/>
    <dgm:cxn modelId="{16BC5BEE-44CA-4B59-BFC5-C14EA352DF8D}" type="presOf" srcId="{86AF4AA1-CE7D-47F8-BE82-71D41422BB67}" destId="{F3E40FDD-4F14-4934-AC98-2F1E0CBA4C68}" srcOrd="1" destOrd="0" presId="urn:microsoft.com/office/officeart/2005/8/layout/venn1"/>
    <dgm:cxn modelId="{5C76EEA4-EDA6-4569-908F-9CDBB6860171}" type="presOf" srcId="{AC741EBB-EEBF-4FF3-A4F2-44BAC80894D9}" destId="{BA410ED5-FBD2-4B4D-8DF9-F8D12478717F}" srcOrd="0" destOrd="0" presId="urn:microsoft.com/office/officeart/2005/8/layout/venn1"/>
    <dgm:cxn modelId="{9CD1D4F9-5F25-4FCD-AD3A-2EA82A30E490}" type="presOf" srcId="{E579A8CB-9714-4064-9587-CF3477630328}" destId="{B8BA18D5-C703-4ACC-870A-8FE684D7F424}" srcOrd="0" destOrd="0" presId="urn:microsoft.com/office/officeart/2005/8/layout/venn1"/>
    <dgm:cxn modelId="{91D44FE5-51EA-408E-8545-4C76F00E0D00}" type="presParOf" srcId="{B8BA18D5-C703-4ACC-870A-8FE684D7F424}" destId="{BA410ED5-FBD2-4B4D-8DF9-F8D12478717F}" srcOrd="0" destOrd="0" presId="urn:microsoft.com/office/officeart/2005/8/layout/venn1"/>
    <dgm:cxn modelId="{DCDFED7F-90EB-4024-B517-4A41E64A2DE5}" type="presParOf" srcId="{B8BA18D5-C703-4ACC-870A-8FE684D7F424}" destId="{DF2F831B-B205-4C27-BF60-B87470C8A875}" srcOrd="1" destOrd="0" presId="urn:microsoft.com/office/officeart/2005/8/layout/venn1"/>
    <dgm:cxn modelId="{677CEA5C-5388-4807-92FA-3ADAD760076B}" type="presParOf" srcId="{B8BA18D5-C703-4ACC-870A-8FE684D7F424}" destId="{EC22D77E-D890-4744-8143-8FF731193843}" srcOrd="2" destOrd="0" presId="urn:microsoft.com/office/officeart/2005/8/layout/venn1"/>
    <dgm:cxn modelId="{026A31AE-7752-4C80-973E-EFDDD52FBF0D}" type="presParOf" srcId="{B8BA18D5-C703-4ACC-870A-8FE684D7F424}" destId="{2866E9B6-D744-48A8-BA30-D403E0494818}" srcOrd="3" destOrd="0" presId="urn:microsoft.com/office/officeart/2005/8/layout/venn1"/>
    <dgm:cxn modelId="{B5FDD593-458C-4999-8D90-110BC58097C2}" type="presParOf" srcId="{B8BA18D5-C703-4ACC-870A-8FE684D7F424}" destId="{30A46ED2-9BB2-4282-B525-80FA4374DE02}" srcOrd="4" destOrd="0" presId="urn:microsoft.com/office/officeart/2005/8/layout/venn1"/>
    <dgm:cxn modelId="{658A48B1-95A1-463C-8D75-D923DC9CB1C4}" type="presParOf" srcId="{B8BA18D5-C703-4ACC-870A-8FE684D7F424}" destId="{F3E40FDD-4F14-4934-AC98-2F1E0CBA4C68}"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79A8CB-9714-4064-9587-CF3477630328}" type="doc">
      <dgm:prSet loTypeId="urn:microsoft.com/office/officeart/2005/8/layout/venn1" loCatId="relationship" qsTypeId="urn:microsoft.com/office/officeart/2005/8/quickstyle/simple1" qsCatId="simple" csTypeId="urn:microsoft.com/office/officeart/2005/8/colors/accent1_2" csCatId="accent1" phldr="1"/>
      <dgm:spPr/>
    </dgm:pt>
    <dgm:pt modelId="{AC741EBB-EEBF-4FF3-A4F2-44BAC80894D9}">
      <dgm:prSet phldrT="[Text]"/>
      <dgm:spPr/>
      <dgm:t>
        <a:bodyPr/>
        <a:lstStyle/>
        <a:p>
          <a:r>
            <a:rPr lang="en-US" dirty="0" smtClean="0"/>
            <a:t>Family</a:t>
          </a:r>
          <a:endParaRPr lang="en-US" dirty="0"/>
        </a:p>
      </dgm:t>
    </dgm:pt>
    <dgm:pt modelId="{63F76008-D958-4838-A3BD-A355C3E07427}" type="parTrans" cxnId="{2F5334A7-1C37-45DE-BB0F-BF00B9411454}">
      <dgm:prSet/>
      <dgm:spPr/>
      <dgm:t>
        <a:bodyPr/>
        <a:lstStyle/>
        <a:p>
          <a:endParaRPr lang="en-US"/>
        </a:p>
      </dgm:t>
    </dgm:pt>
    <dgm:pt modelId="{523B1BDB-8412-4BB7-9F80-D8174C6FA02A}" type="sibTrans" cxnId="{2F5334A7-1C37-45DE-BB0F-BF00B9411454}">
      <dgm:prSet/>
      <dgm:spPr/>
      <dgm:t>
        <a:bodyPr/>
        <a:lstStyle/>
        <a:p>
          <a:endParaRPr lang="en-US"/>
        </a:p>
      </dgm:t>
    </dgm:pt>
    <dgm:pt modelId="{1A597191-2192-4EEA-BBD4-00441ED5D652}">
      <dgm:prSet phldrT="[Text]"/>
      <dgm:spPr/>
      <dgm:t>
        <a:bodyPr/>
        <a:lstStyle/>
        <a:p>
          <a:r>
            <a:rPr lang="en-US" dirty="0" smtClean="0"/>
            <a:t>Work</a:t>
          </a:r>
          <a:endParaRPr lang="en-US" dirty="0"/>
        </a:p>
      </dgm:t>
    </dgm:pt>
    <dgm:pt modelId="{CCBE4EAC-FC42-41BD-9044-D5A6676A8DEC}" type="parTrans" cxnId="{F76CD99D-B0CA-4525-BD2E-721B49CF90F9}">
      <dgm:prSet/>
      <dgm:spPr/>
      <dgm:t>
        <a:bodyPr/>
        <a:lstStyle/>
        <a:p>
          <a:endParaRPr lang="en-US"/>
        </a:p>
      </dgm:t>
    </dgm:pt>
    <dgm:pt modelId="{FA5620C9-6AC0-4782-A8F1-2C3B6C9F5655}" type="sibTrans" cxnId="{F76CD99D-B0CA-4525-BD2E-721B49CF90F9}">
      <dgm:prSet/>
      <dgm:spPr/>
      <dgm:t>
        <a:bodyPr/>
        <a:lstStyle/>
        <a:p>
          <a:endParaRPr lang="en-US"/>
        </a:p>
      </dgm:t>
    </dgm:pt>
    <dgm:pt modelId="{86AF4AA1-CE7D-47F8-BE82-71D41422BB67}">
      <dgm:prSet phldrT="[Text]"/>
      <dgm:spPr/>
      <dgm:t>
        <a:bodyPr/>
        <a:lstStyle/>
        <a:p>
          <a:r>
            <a:rPr lang="en-US" dirty="0" smtClean="0"/>
            <a:t>Reading</a:t>
          </a:r>
        </a:p>
        <a:p>
          <a:r>
            <a:rPr lang="en-US" dirty="0" smtClean="0"/>
            <a:t>Training</a:t>
          </a:r>
          <a:endParaRPr lang="en-US" dirty="0"/>
        </a:p>
      </dgm:t>
    </dgm:pt>
    <dgm:pt modelId="{6DE5DE98-689A-49DB-8DA2-B16F313C1866}" type="parTrans" cxnId="{126E51BA-3A2C-4B81-988D-13C2F9CE5E66}">
      <dgm:prSet/>
      <dgm:spPr/>
      <dgm:t>
        <a:bodyPr/>
        <a:lstStyle/>
        <a:p>
          <a:endParaRPr lang="en-US"/>
        </a:p>
      </dgm:t>
    </dgm:pt>
    <dgm:pt modelId="{C45DA975-DA5A-48DB-8FAE-123DF0B40210}" type="sibTrans" cxnId="{126E51BA-3A2C-4B81-988D-13C2F9CE5E66}">
      <dgm:prSet/>
      <dgm:spPr/>
      <dgm:t>
        <a:bodyPr/>
        <a:lstStyle/>
        <a:p>
          <a:endParaRPr lang="en-US"/>
        </a:p>
      </dgm:t>
    </dgm:pt>
    <dgm:pt modelId="{B8BA18D5-C703-4ACC-870A-8FE684D7F424}" type="pres">
      <dgm:prSet presAssocID="{E579A8CB-9714-4064-9587-CF3477630328}" presName="compositeShape" presStyleCnt="0">
        <dgm:presLayoutVars>
          <dgm:chMax val="7"/>
          <dgm:dir/>
          <dgm:resizeHandles val="exact"/>
        </dgm:presLayoutVars>
      </dgm:prSet>
      <dgm:spPr/>
    </dgm:pt>
    <dgm:pt modelId="{BA410ED5-FBD2-4B4D-8DF9-F8D12478717F}" type="pres">
      <dgm:prSet presAssocID="{AC741EBB-EEBF-4FF3-A4F2-44BAC80894D9}" presName="circ1" presStyleLbl="vennNode1" presStyleIdx="0" presStyleCnt="3"/>
      <dgm:spPr/>
      <dgm:t>
        <a:bodyPr/>
        <a:lstStyle/>
        <a:p>
          <a:endParaRPr lang="en-US"/>
        </a:p>
      </dgm:t>
    </dgm:pt>
    <dgm:pt modelId="{DF2F831B-B205-4C27-BF60-B87470C8A875}" type="pres">
      <dgm:prSet presAssocID="{AC741EBB-EEBF-4FF3-A4F2-44BAC80894D9}" presName="circ1Tx" presStyleLbl="revTx" presStyleIdx="0" presStyleCnt="0">
        <dgm:presLayoutVars>
          <dgm:chMax val="0"/>
          <dgm:chPref val="0"/>
          <dgm:bulletEnabled val="1"/>
        </dgm:presLayoutVars>
      </dgm:prSet>
      <dgm:spPr/>
      <dgm:t>
        <a:bodyPr/>
        <a:lstStyle/>
        <a:p>
          <a:endParaRPr lang="en-US"/>
        </a:p>
      </dgm:t>
    </dgm:pt>
    <dgm:pt modelId="{EC22D77E-D890-4744-8143-8FF731193843}" type="pres">
      <dgm:prSet presAssocID="{1A597191-2192-4EEA-BBD4-00441ED5D652}" presName="circ2" presStyleLbl="vennNode1" presStyleIdx="1" presStyleCnt="3"/>
      <dgm:spPr/>
      <dgm:t>
        <a:bodyPr/>
        <a:lstStyle/>
        <a:p>
          <a:endParaRPr lang="en-US"/>
        </a:p>
      </dgm:t>
    </dgm:pt>
    <dgm:pt modelId="{2866E9B6-D744-48A8-BA30-D403E0494818}" type="pres">
      <dgm:prSet presAssocID="{1A597191-2192-4EEA-BBD4-00441ED5D652}" presName="circ2Tx" presStyleLbl="revTx" presStyleIdx="0" presStyleCnt="0">
        <dgm:presLayoutVars>
          <dgm:chMax val="0"/>
          <dgm:chPref val="0"/>
          <dgm:bulletEnabled val="1"/>
        </dgm:presLayoutVars>
      </dgm:prSet>
      <dgm:spPr/>
      <dgm:t>
        <a:bodyPr/>
        <a:lstStyle/>
        <a:p>
          <a:endParaRPr lang="en-US"/>
        </a:p>
      </dgm:t>
    </dgm:pt>
    <dgm:pt modelId="{30A46ED2-9BB2-4282-B525-80FA4374DE02}" type="pres">
      <dgm:prSet presAssocID="{86AF4AA1-CE7D-47F8-BE82-71D41422BB67}" presName="circ3" presStyleLbl="vennNode1" presStyleIdx="2" presStyleCnt="3"/>
      <dgm:spPr/>
      <dgm:t>
        <a:bodyPr/>
        <a:lstStyle/>
        <a:p>
          <a:endParaRPr lang="en-US"/>
        </a:p>
      </dgm:t>
    </dgm:pt>
    <dgm:pt modelId="{F3E40FDD-4F14-4934-AC98-2F1E0CBA4C68}" type="pres">
      <dgm:prSet presAssocID="{86AF4AA1-CE7D-47F8-BE82-71D41422BB67}" presName="circ3Tx" presStyleLbl="revTx" presStyleIdx="0" presStyleCnt="0">
        <dgm:presLayoutVars>
          <dgm:chMax val="0"/>
          <dgm:chPref val="0"/>
          <dgm:bulletEnabled val="1"/>
        </dgm:presLayoutVars>
      </dgm:prSet>
      <dgm:spPr/>
      <dgm:t>
        <a:bodyPr/>
        <a:lstStyle/>
        <a:p>
          <a:endParaRPr lang="en-US"/>
        </a:p>
      </dgm:t>
    </dgm:pt>
  </dgm:ptLst>
  <dgm:cxnLst>
    <dgm:cxn modelId="{02C0D61A-0B88-4F86-B32C-5170FFF39A1A}" type="presOf" srcId="{1A597191-2192-4EEA-BBD4-00441ED5D652}" destId="{EC22D77E-D890-4744-8143-8FF731193843}" srcOrd="0" destOrd="0" presId="urn:microsoft.com/office/officeart/2005/8/layout/venn1"/>
    <dgm:cxn modelId="{6E8C4454-32BB-464C-9F1C-D7BB5E460444}" type="presOf" srcId="{AC741EBB-EEBF-4FF3-A4F2-44BAC80894D9}" destId="{DF2F831B-B205-4C27-BF60-B87470C8A875}" srcOrd="1" destOrd="0" presId="urn:microsoft.com/office/officeart/2005/8/layout/venn1"/>
    <dgm:cxn modelId="{1ED9FC6A-FB50-4D9C-8448-10FEE76C6E74}" type="presOf" srcId="{86AF4AA1-CE7D-47F8-BE82-71D41422BB67}" destId="{30A46ED2-9BB2-4282-B525-80FA4374DE02}" srcOrd="0" destOrd="0" presId="urn:microsoft.com/office/officeart/2005/8/layout/venn1"/>
    <dgm:cxn modelId="{126E51BA-3A2C-4B81-988D-13C2F9CE5E66}" srcId="{E579A8CB-9714-4064-9587-CF3477630328}" destId="{86AF4AA1-CE7D-47F8-BE82-71D41422BB67}" srcOrd="2" destOrd="0" parTransId="{6DE5DE98-689A-49DB-8DA2-B16F313C1866}" sibTransId="{C45DA975-DA5A-48DB-8FAE-123DF0B40210}"/>
    <dgm:cxn modelId="{2F5334A7-1C37-45DE-BB0F-BF00B9411454}" srcId="{E579A8CB-9714-4064-9587-CF3477630328}" destId="{AC741EBB-EEBF-4FF3-A4F2-44BAC80894D9}" srcOrd="0" destOrd="0" parTransId="{63F76008-D958-4838-A3BD-A355C3E07427}" sibTransId="{523B1BDB-8412-4BB7-9F80-D8174C6FA02A}"/>
    <dgm:cxn modelId="{85311FB4-9CA5-47C9-9375-1B0A24023173}" type="presOf" srcId="{E579A8CB-9714-4064-9587-CF3477630328}" destId="{B8BA18D5-C703-4ACC-870A-8FE684D7F424}" srcOrd="0" destOrd="0" presId="urn:microsoft.com/office/officeart/2005/8/layout/venn1"/>
    <dgm:cxn modelId="{F76CD99D-B0CA-4525-BD2E-721B49CF90F9}" srcId="{E579A8CB-9714-4064-9587-CF3477630328}" destId="{1A597191-2192-4EEA-BBD4-00441ED5D652}" srcOrd="1" destOrd="0" parTransId="{CCBE4EAC-FC42-41BD-9044-D5A6676A8DEC}" sibTransId="{FA5620C9-6AC0-4782-A8F1-2C3B6C9F5655}"/>
    <dgm:cxn modelId="{1D0BE31D-D597-4257-BBD1-4977DBBC3FAF}" type="presOf" srcId="{1A597191-2192-4EEA-BBD4-00441ED5D652}" destId="{2866E9B6-D744-48A8-BA30-D403E0494818}" srcOrd="1" destOrd="0" presId="urn:microsoft.com/office/officeart/2005/8/layout/venn1"/>
    <dgm:cxn modelId="{9096C174-4723-497D-BDB6-9429DD537F46}" type="presOf" srcId="{AC741EBB-EEBF-4FF3-A4F2-44BAC80894D9}" destId="{BA410ED5-FBD2-4B4D-8DF9-F8D12478717F}" srcOrd="0" destOrd="0" presId="urn:microsoft.com/office/officeart/2005/8/layout/venn1"/>
    <dgm:cxn modelId="{06B8DDE1-21CB-4016-8383-8B6C16098082}" type="presOf" srcId="{86AF4AA1-CE7D-47F8-BE82-71D41422BB67}" destId="{F3E40FDD-4F14-4934-AC98-2F1E0CBA4C68}" srcOrd="1" destOrd="0" presId="urn:microsoft.com/office/officeart/2005/8/layout/venn1"/>
    <dgm:cxn modelId="{1D7CA188-6D36-4B14-9595-490B49055F20}" type="presParOf" srcId="{B8BA18D5-C703-4ACC-870A-8FE684D7F424}" destId="{BA410ED5-FBD2-4B4D-8DF9-F8D12478717F}" srcOrd="0" destOrd="0" presId="urn:microsoft.com/office/officeart/2005/8/layout/venn1"/>
    <dgm:cxn modelId="{D4A11424-552D-47E6-92AD-D81B1AA57790}" type="presParOf" srcId="{B8BA18D5-C703-4ACC-870A-8FE684D7F424}" destId="{DF2F831B-B205-4C27-BF60-B87470C8A875}" srcOrd="1" destOrd="0" presId="urn:microsoft.com/office/officeart/2005/8/layout/venn1"/>
    <dgm:cxn modelId="{588902AB-42AE-4305-A375-4B841F80CB44}" type="presParOf" srcId="{B8BA18D5-C703-4ACC-870A-8FE684D7F424}" destId="{EC22D77E-D890-4744-8143-8FF731193843}" srcOrd="2" destOrd="0" presId="urn:microsoft.com/office/officeart/2005/8/layout/venn1"/>
    <dgm:cxn modelId="{2E22AFD7-B364-4DE9-875A-FEA534C53DC1}" type="presParOf" srcId="{B8BA18D5-C703-4ACC-870A-8FE684D7F424}" destId="{2866E9B6-D744-48A8-BA30-D403E0494818}" srcOrd="3" destOrd="0" presId="urn:microsoft.com/office/officeart/2005/8/layout/venn1"/>
    <dgm:cxn modelId="{09B6564A-2A58-4F85-9406-B04F553BA5BD}" type="presParOf" srcId="{B8BA18D5-C703-4ACC-870A-8FE684D7F424}" destId="{30A46ED2-9BB2-4282-B525-80FA4374DE02}" srcOrd="4" destOrd="0" presId="urn:microsoft.com/office/officeart/2005/8/layout/venn1"/>
    <dgm:cxn modelId="{A593F823-B3A0-49B3-A8D4-0572303D0C8B}" type="presParOf" srcId="{B8BA18D5-C703-4ACC-870A-8FE684D7F424}" destId="{F3E40FDD-4F14-4934-AC98-2F1E0CBA4C68}"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79A8CB-9714-4064-9587-CF3477630328}" type="doc">
      <dgm:prSet loTypeId="urn:microsoft.com/office/officeart/2005/8/layout/venn1" loCatId="relationship" qsTypeId="urn:microsoft.com/office/officeart/2005/8/quickstyle/simple1" qsCatId="simple" csTypeId="urn:microsoft.com/office/officeart/2005/8/colors/accent1_2" csCatId="accent1" phldr="1"/>
      <dgm:spPr/>
    </dgm:pt>
    <dgm:pt modelId="{AC741EBB-EEBF-4FF3-A4F2-44BAC80894D9}">
      <dgm:prSet phldrT="[Text]"/>
      <dgm:spPr/>
      <dgm:t>
        <a:bodyPr/>
        <a:lstStyle/>
        <a:p>
          <a:r>
            <a:rPr lang="en-US" dirty="0" smtClean="0"/>
            <a:t>Reading Process </a:t>
          </a:r>
        </a:p>
        <a:p>
          <a:r>
            <a:rPr lang="en-US" dirty="0" smtClean="0"/>
            <a:t>&amp;</a:t>
          </a:r>
        </a:p>
        <a:p>
          <a:r>
            <a:rPr lang="en-US" dirty="0" smtClean="0"/>
            <a:t> In The Head Strategies</a:t>
          </a:r>
          <a:endParaRPr lang="en-US" dirty="0"/>
        </a:p>
      </dgm:t>
    </dgm:pt>
    <dgm:pt modelId="{63F76008-D958-4838-A3BD-A355C3E07427}" type="parTrans" cxnId="{2F5334A7-1C37-45DE-BB0F-BF00B9411454}">
      <dgm:prSet/>
      <dgm:spPr/>
      <dgm:t>
        <a:bodyPr/>
        <a:lstStyle/>
        <a:p>
          <a:endParaRPr lang="en-US"/>
        </a:p>
      </dgm:t>
    </dgm:pt>
    <dgm:pt modelId="{523B1BDB-8412-4BB7-9F80-D8174C6FA02A}" type="sibTrans" cxnId="{2F5334A7-1C37-45DE-BB0F-BF00B9411454}">
      <dgm:prSet/>
      <dgm:spPr/>
      <dgm:t>
        <a:bodyPr/>
        <a:lstStyle/>
        <a:p>
          <a:endParaRPr lang="en-US"/>
        </a:p>
      </dgm:t>
    </dgm:pt>
    <dgm:pt modelId="{1A597191-2192-4EEA-BBD4-00441ED5D652}">
      <dgm:prSet phldrT="[Text]"/>
      <dgm:spPr/>
      <dgm:t>
        <a:bodyPr/>
        <a:lstStyle/>
        <a:p>
          <a:r>
            <a:rPr lang="en-US" dirty="0" smtClean="0"/>
            <a:t>Cueing Systems</a:t>
          </a:r>
        </a:p>
        <a:p>
          <a:r>
            <a:rPr lang="en-US" dirty="0" smtClean="0"/>
            <a:t> &amp; </a:t>
          </a:r>
        </a:p>
        <a:p>
          <a:r>
            <a:rPr lang="en-US" dirty="0" smtClean="0"/>
            <a:t>Coding Behaviors</a:t>
          </a:r>
          <a:endParaRPr lang="en-US" dirty="0"/>
        </a:p>
      </dgm:t>
    </dgm:pt>
    <dgm:pt modelId="{CCBE4EAC-FC42-41BD-9044-D5A6676A8DEC}" type="parTrans" cxnId="{F76CD99D-B0CA-4525-BD2E-721B49CF90F9}">
      <dgm:prSet/>
      <dgm:spPr/>
      <dgm:t>
        <a:bodyPr/>
        <a:lstStyle/>
        <a:p>
          <a:endParaRPr lang="en-US"/>
        </a:p>
      </dgm:t>
    </dgm:pt>
    <dgm:pt modelId="{FA5620C9-6AC0-4782-A8F1-2C3B6C9F5655}" type="sibTrans" cxnId="{F76CD99D-B0CA-4525-BD2E-721B49CF90F9}">
      <dgm:prSet/>
      <dgm:spPr/>
      <dgm:t>
        <a:bodyPr/>
        <a:lstStyle/>
        <a:p>
          <a:endParaRPr lang="en-US"/>
        </a:p>
      </dgm:t>
    </dgm:pt>
    <dgm:pt modelId="{86AF4AA1-CE7D-47F8-BE82-71D41422BB67}">
      <dgm:prSet phldrT="[Text]"/>
      <dgm:spPr/>
      <dgm:t>
        <a:bodyPr/>
        <a:lstStyle/>
        <a:p>
          <a:r>
            <a:rPr lang="en-US" dirty="0" smtClean="0"/>
            <a:t>“Give it a go”     </a:t>
          </a:r>
        </a:p>
        <a:p>
          <a:r>
            <a:rPr lang="en-US" dirty="0" smtClean="0"/>
            <a:t>tutorials </a:t>
          </a:r>
        </a:p>
        <a:p>
          <a:r>
            <a:rPr lang="en-US" dirty="0" smtClean="0"/>
            <a:t>&amp;</a:t>
          </a:r>
        </a:p>
        <a:p>
          <a:r>
            <a:rPr lang="en-US" dirty="0" smtClean="0"/>
            <a:t>sample conferences</a:t>
          </a:r>
        </a:p>
      </dgm:t>
    </dgm:pt>
    <dgm:pt modelId="{6DE5DE98-689A-49DB-8DA2-B16F313C1866}" type="parTrans" cxnId="{126E51BA-3A2C-4B81-988D-13C2F9CE5E66}">
      <dgm:prSet/>
      <dgm:spPr/>
      <dgm:t>
        <a:bodyPr/>
        <a:lstStyle/>
        <a:p>
          <a:endParaRPr lang="en-US"/>
        </a:p>
      </dgm:t>
    </dgm:pt>
    <dgm:pt modelId="{C45DA975-DA5A-48DB-8FAE-123DF0B40210}" type="sibTrans" cxnId="{126E51BA-3A2C-4B81-988D-13C2F9CE5E66}">
      <dgm:prSet/>
      <dgm:spPr/>
      <dgm:t>
        <a:bodyPr/>
        <a:lstStyle/>
        <a:p>
          <a:endParaRPr lang="en-US"/>
        </a:p>
      </dgm:t>
    </dgm:pt>
    <dgm:pt modelId="{B8BA18D5-C703-4ACC-870A-8FE684D7F424}" type="pres">
      <dgm:prSet presAssocID="{E579A8CB-9714-4064-9587-CF3477630328}" presName="compositeShape" presStyleCnt="0">
        <dgm:presLayoutVars>
          <dgm:chMax val="7"/>
          <dgm:dir/>
          <dgm:resizeHandles val="exact"/>
        </dgm:presLayoutVars>
      </dgm:prSet>
      <dgm:spPr/>
    </dgm:pt>
    <dgm:pt modelId="{BA410ED5-FBD2-4B4D-8DF9-F8D12478717F}" type="pres">
      <dgm:prSet presAssocID="{AC741EBB-EEBF-4FF3-A4F2-44BAC80894D9}" presName="circ1" presStyleLbl="vennNode1" presStyleIdx="0" presStyleCnt="3"/>
      <dgm:spPr/>
      <dgm:t>
        <a:bodyPr/>
        <a:lstStyle/>
        <a:p>
          <a:endParaRPr lang="en-US"/>
        </a:p>
      </dgm:t>
    </dgm:pt>
    <dgm:pt modelId="{DF2F831B-B205-4C27-BF60-B87470C8A875}" type="pres">
      <dgm:prSet presAssocID="{AC741EBB-EEBF-4FF3-A4F2-44BAC80894D9}" presName="circ1Tx" presStyleLbl="revTx" presStyleIdx="0" presStyleCnt="0">
        <dgm:presLayoutVars>
          <dgm:chMax val="0"/>
          <dgm:chPref val="0"/>
          <dgm:bulletEnabled val="1"/>
        </dgm:presLayoutVars>
      </dgm:prSet>
      <dgm:spPr/>
      <dgm:t>
        <a:bodyPr/>
        <a:lstStyle/>
        <a:p>
          <a:endParaRPr lang="en-US"/>
        </a:p>
      </dgm:t>
    </dgm:pt>
    <dgm:pt modelId="{EC22D77E-D890-4744-8143-8FF731193843}" type="pres">
      <dgm:prSet presAssocID="{1A597191-2192-4EEA-BBD4-00441ED5D652}" presName="circ2" presStyleLbl="vennNode1" presStyleIdx="1" presStyleCnt="3"/>
      <dgm:spPr/>
      <dgm:t>
        <a:bodyPr/>
        <a:lstStyle/>
        <a:p>
          <a:endParaRPr lang="en-US"/>
        </a:p>
      </dgm:t>
    </dgm:pt>
    <dgm:pt modelId="{2866E9B6-D744-48A8-BA30-D403E0494818}" type="pres">
      <dgm:prSet presAssocID="{1A597191-2192-4EEA-BBD4-00441ED5D652}" presName="circ2Tx" presStyleLbl="revTx" presStyleIdx="0" presStyleCnt="0">
        <dgm:presLayoutVars>
          <dgm:chMax val="0"/>
          <dgm:chPref val="0"/>
          <dgm:bulletEnabled val="1"/>
        </dgm:presLayoutVars>
      </dgm:prSet>
      <dgm:spPr/>
      <dgm:t>
        <a:bodyPr/>
        <a:lstStyle/>
        <a:p>
          <a:endParaRPr lang="en-US"/>
        </a:p>
      </dgm:t>
    </dgm:pt>
    <dgm:pt modelId="{30A46ED2-9BB2-4282-B525-80FA4374DE02}" type="pres">
      <dgm:prSet presAssocID="{86AF4AA1-CE7D-47F8-BE82-71D41422BB67}" presName="circ3" presStyleLbl="vennNode1" presStyleIdx="2" presStyleCnt="3"/>
      <dgm:spPr/>
      <dgm:t>
        <a:bodyPr/>
        <a:lstStyle/>
        <a:p>
          <a:endParaRPr lang="en-US"/>
        </a:p>
      </dgm:t>
    </dgm:pt>
    <dgm:pt modelId="{F3E40FDD-4F14-4934-AC98-2F1E0CBA4C68}" type="pres">
      <dgm:prSet presAssocID="{86AF4AA1-CE7D-47F8-BE82-71D41422BB67}" presName="circ3Tx" presStyleLbl="revTx" presStyleIdx="0" presStyleCnt="0">
        <dgm:presLayoutVars>
          <dgm:chMax val="0"/>
          <dgm:chPref val="0"/>
          <dgm:bulletEnabled val="1"/>
        </dgm:presLayoutVars>
      </dgm:prSet>
      <dgm:spPr/>
      <dgm:t>
        <a:bodyPr/>
        <a:lstStyle/>
        <a:p>
          <a:endParaRPr lang="en-US"/>
        </a:p>
      </dgm:t>
    </dgm:pt>
  </dgm:ptLst>
  <dgm:cxnLst>
    <dgm:cxn modelId="{3DA83C9E-43A0-49EE-9432-3EE6495FEA82}" type="presOf" srcId="{1A597191-2192-4EEA-BBD4-00441ED5D652}" destId="{2866E9B6-D744-48A8-BA30-D403E0494818}" srcOrd="1" destOrd="0" presId="urn:microsoft.com/office/officeart/2005/8/layout/venn1"/>
    <dgm:cxn modelId="{9F5DEB0B-7711-4447-AB6D-6F5FB82B0C82}" type="presOf" srcId="{86AF4AA1-CE7D-47F8-BE82-71D41422BB67}" destId="{F3E40FDD-4F14-4934-AC98-2F1E0CBA4C68}" srcOrd="1" destOrd="0" presId="urn:microsoft.com/office/officeart/2005/8/layout/venn1"/>
    <dgm:cxn modelId="{FD1527BB-C0A5-4DC2-AB1E-418DD3388255}" type="presOf" srcId="{1A597191-2192-4EEA-BBD4-00441ED5D652}" destId="{EC22D77E-D890-4744-8143-8FF731193843}" srcOrd="0" destOrd="0" presId="urn:microsoft.com/office/officeart/2005/8/layout/venn1"/>
    <dgm:cxn modelId="{126E51BA-3A2C-4B81-988D-13C2F9CE5E66}" srcId="{E579A8CB-9714-4064-9587-CF3477630328}" destId="{86AF4AA1-CE7D-47F8-BE82-71D41422BB67}" srcOrd="2" destOrd="0" parTransId="{6DE5DE98-689A-49DB-8DA2-B16F313C1866}" sibTransId="{C45DA975-DA5A-48DB-8FAE-123DF0B40210}"/>
    <dgm:cxn modelId="{2F5334A7-1C37-45DE-BB0F-BF00B9411454}" srcId="{E579A8CB-9714-4064-9587-CF3477630328}" destId="{AC741EBB-EEBF-4FF3-A4F2-44BAC80894D9}" srcOrd="0" destOrd="0" parTransId="{63F76008-D958-4838-A3BD-A355C3E07427}" sibTransId="{523B1BDB-8412-4BB7-9F80-D8174C6FA02A}"/>
    <dgm:cxn modelId="{6920B413-DACA-4748-9359-69FFA1EAD580}" type="presOf" srcId="{AC741EBB-EEBF-4FF3-A4F2-44BAC80894D9}" destId="{BA410ED5-FBD2-4B4D-8DF9-F8D12478717F}" srcOrd="0" destOrd="0" presId="urn:microsoft.com/office/officeart/2005/8/layout/venn1"/>
    <dgm:cxn modelId="{40503871-B66D-4E7D-B860-586BD5DD62E5}" type="presOf" srcId="{86AF4AA1-CE7D-47F8-BE82-71D41422BB67}" destId="{30A46ED2-9BB2-4282-B525-80FA4374DE02}" srcOrd="0" destOrd="0" presId="urn:microsoft.com/office/officeart/2005/8/layout/venn1"/>
    <dgm:cxn modelId="{F76CD99D-B0CA-4525-BD2E-721B49CF90F9}" srcId="{E579A8CB-9714-4064-9587-CF3477630328}" destId="{1A597191-2192-4EEA-BBD4-00441ED5D652}" srcOrd="1" destOrd="0" parTransId="{CCBE4EAC-FC42-41BD-9044-D5A6676A8DEC}" sibTransId="{FA5620C9-6AC0-4782-A8F1-2C3B6C9F5655}"/>
    <dgm:cxn modelId="{DCDB1CC5-FC44-47AC-AACF-3D886C5252F5}" type="presOf" srcId="{AC741EBB-EEBF-4FF3-A4F2-44BAC80894D9}" destId="{DF2F831B-B205-4C27-BF60-B87470C8A875}" srcOrd="1" destOrd="0" presId="urn:microsoft.com/office/officeart/2005/8/layout/venn1"/>
    <dgm:cxn modelId="{A1DE122A-C700-4224-A4DB-3A4BE70AAB55}" type="presOf" srcId="{E579A8CB-9714-4064-9587-CF3477630328}" destId="{B8BA18D5-C703-4ACC-870A-8FE684D7F424}" srcOrd="0" destOrd="0" presId="urn:microsoft.com/office/officeart/2005/8/layout/venn1"/>
    <dgm:cxn modelId="{08F2072F-95A4-444F-B6FF-3F26EC9F1C99}" type="presParOf" srcId="{B8BA18D5-C703-4ACC-870A-8FE684D7F424}" destId="{BA410ED5-FBD2-4B4D-8DF9-F8D12478717F}" srcOrd="0" destOrd="0" presId="urn:microsoft.com/office/officeart/2005/8/layout/venn1"/>
    <dgm:cxn modelId="{B5763710-8363-4F54-AA1E-7A0689564150}" type="presParOf" srcId="{B8BA18D5-C703-4ACC-870A-8FE684D7F424}" destId="{DF2F831B-B205-4C27-BF60-B87470C8A875}" srcOrd="1" destOrd="0" presId="urn:microsoft.com/office/officeart/2005/8/layout/venn1"/>
    <dgm:cxn modelId="{75F48168-6EC1-428A-94BE-FF9D18CA9B47}" type="presParOf" srcId="{B8BA18D5-C703-4ACC-870A-8FE684D7F424}" destId="{EC22D77E-D890-4744-8143-8FF731193843}" srcOrd="2" destOrd="0" presId="urn:microsoft.com/office/officeart/2005/8/layout/venn1"/>
    <dgm:cxn modelId="{E2E360A0-ECB9-48B5-9020-BA1033C066B8}" type="presParOf" srcId="{B8BA18D5-C703-4ACC-870A-8FE684D7F424}" destId="{2866E9B6-D744-48A8-BA30-D403E0494818}" srcOrd="3" destOrd="0" presId="urn:microsoft.com/office/officeart/2005/8/layout/venn1"/>
    <dgm:cxn modelId="{6740E3F5-5614-4045-B7B3-CBD39B772364}" type="presParOf" srcId="{B8BA18D5-C703-4ACC-870A-8FE684D7F424}" destId="{30A46ED2-9BB2-4282-B525-80FA4374DE02}" srcOrd="4" destOrd="0" presId="urn:microsoft.com/office/officeart/2005/8/layout/venn1"/>
    <dgm:cxn modelId="{74882DBB-A20A-4F10-A0BD-079B77787566}" type="presParOf" srcId="{B8BA18D5-C703-4ACC-870A-8FE684D7F424}" destId="{F3E40FDD-4F14-4934-AC98-2F1E0CBA4C68}"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04EFF0-F652-474F-A144-ACDC5D8D0836}" type="doc">
      <dgm:prSet loTypeId="urn:microsoft.com/office/officeart/2005/8/layout/venn1" loCatId="relationship" qsTypeId="urn:microsoft.com/office/officeart/2005/8/quickstyle/simple1" qsCatId="simple" csTypeId="urn:microsoft.com/office/officeart/2005/8/colors/accent1_2" csCatId="accent1" phldr="1"/>
      <dgm:spPr/>
    </dgm:pt>
    <dgm:pt modelId="{F19FCDB7-11B9-449D-9452-9ABA2F53CD55}">
      <dgm:prSet phldrT="[Text]"/>
      <dgm:spPr/>
      <dgm:t>
        <a:bodyPr/>
        <a:lstStyle/>
        <a:p>
          <a:r>
            <a:rPr lang="en-US" dirty="0" smtClean="0"/>
            <a:t>V</a:t>
          </a:r>
          <a:endParaRPr lang="en-US" dirty="0"/>
        </a:p>
      </dgm:t>
    </dgm:pt>
    <dgm:pt modelId="{51546866-500D-41B2-89B2-6A1141792CC5}" type="parTrans" cxnId="{1A56DB1D-49E0-43AA-A06E-339DC461DC7B}">
      <dgm:prSet/>
      <dgm:spPr/>
      <dgm:t>
        <a:bodyPr/>
        <a:lstStyle/>
        <a:p>
          <a:endParaRPr lang="en-US"/>
        </a:p>
      </dgm:t>
    </dgm:pt>
    <dgm:pt modelId="{2FE5D657-0721-4FEA-8FC4-D1E2FE240C75}" type="sibTrans" cxnId="{1A56DB1D-49E0-43AA-A06E-339DC461DC7B}">
      <dgm:prSet/>
      <dgm:spPr/>
      <dgm:t>
        <a:bodyPr/>
        <a:lstStyle/>
        <a:p>
          <a:endParaRPr lang="en-US"/>
        </a:p>
      </dgm:t>
    </dgm:pt>
    <dgm:pt modelId="{828D2B8F-EC5D-46AB-AF15-2B65DAECBF82}">
      <dgm:prSet phldrT="[Text]"/>
      <dgm:spPr/>
      <dgm:t>
        <a:bodyPr/>
        <a:lstStyle/>
        <a:p>
          <a:r>
            <a:rPr lang="en-US" dirty="0" smtClean="0"/>
            <a:t>S</a:t>
          </a:r>
          <a:endParaRPr lang="en-US" dirty="0"/>
        </a:p>
      </dgm:t>
    </dgm:pt>
    <dgm:pt modelId="{F8E8201A-E5F0-4CA1-A92B-F9D5D828A2FA}" type="parTrans" cxnId="{F252076F-A32A-4EE7-BFDB-CAE494B010CA}">
      <dgm:prSet/>
      <dgm:spPr/>
      <dgm:t>
        <a:bodyPr/>
        <a:lstStyle/>
        <a:p>
          <a:endParaRPr lang="en-US"/>
        </a:p>
      </dgm:t>
    </dgm:pt>
    <dgm:pt modelId="{66458381-B8A1-4CA5-B67C-BA36D824BDF0}" type="sibTrans" cxnId="{F252076F-A32A-4EE7-BFDB-CAE494B010CA}">
      <dgm:prSet/>
      <dgm:spPr/>
      <dgm:t>
        <a:bodyPr/>
        <a:lstStyle/>
        <a:p>
          <a:endParaRPr lang="en-US"/>
        </a:p>
      </dgm:t>
    </dgm:pt>
    <dgm:pt modelId="{69A9DB46-F2C4-459D-AD00-35746731C925}">
      <dgm:prSet phldrT="[Text]"/>
      <dgm:spPr/>
      <dgm:t>
        <a:bodyPr/>
        <a:lstStyle/>
        <a:p>
          <a:r>
            <a:rPr lang="en-US" dirty="0" smtClean="0"/>
            <a:t>M</a:t>
          </a:r>
          <a:endParaRPr lang="en-US" dirty="0"/>
        </a:p>
      </dgm:t>
    </dgm:pt>
    <dgm:pt modelId="{DD8A3920-27A1-404E-ACE3-6C513BD6A50B}" type="parTrans" cxnId="{F1EB1D5E-A969-473B-B7E7-52A6F058D201}">
      <dgm:prSet/>
      <dgm:spPr/>
      <dgm:t>
        <a:bodyPr/>
        <a:lstStyle/>
        <a:p>
          <a:endParaRPr lang="en-US"/>
        </a:p>
      </dgm:t>
    </dgm:pt>
    <dgm:pt modelId="{616A60D2-A682-4F56-A4A5-9678CC27D816}" type="sibTrans" cxnId="{F1EB1D5E-A969-473B-B7E7-52A6F058D201}">
      <dgm:prSet/>
      <dgm:spPr/>
      <dgm:t>
        <a:bodyPr/>
        <a:lstStyle/>
        <a:p>
          <a:endParaRPr lang="en-US"/>
        </a:p>
      </dgm:t>
    </dgm:pt>
    <dgm:pt modelId="{B54466D7-46DC-46DC-A931-76F8074E0B74}" type="pres">
      <dgm:prSet presAssocID="{5604EFF0-F652-474F-A144-ACDC5D8D0836}" presName="compositeShape" presStyleCnt="0">
        <dgm:presLayoutVars>
          <dgm:chMax val="7"/>
          <dgm:dir/>
          <dgm:resizeHandles val="exact"/>
        </dgm:presLayoutVars>
      </dgm:prSet>
      <dgm:spPr/>
    </dgm:pt>
    <dgm:pt modelId="{34CB0916-16ED-4837-806E-46CE2ABF4969}" type="pres">
      <dgm:prSet presAssocID="{F19FCDB7-11B9-449D-9452-9ABA2F53CD55}" presName="circ1" presStyleLbl="vennNode1" presStyleIdx="0" presStyleCnt="3" custLinFactY="15625" custLinFactNeighborX="5242" custLinFactNeighborY="100000"/>
      <dgm:spPr/>
      <dgm:t>
        <a:bodyPr/>
        <a:lstStyle/>
        <a:p>
          <a:endParaRPr lang="en-US"/>
        </a:p>
      </dgm:t>
    </dgm:pt>
    <dgm:pt modelId="{B0801F9C-4057-484D-91C7-15D425AA6250}" type="pres">
      <dgm:prSet presAssocID="{F19FCDB7-11B9-449D-9452-9ABA2F53CD55}" presName="circ1Tx" presStyleLbl="revTx" presStyleIdx="0" presStyleCnt="0">
        <dgm:presLayoutVars>
          <dgm:chMax val="0"/>
          <dgm:chPref val="0"/>
          <dgm:bulletEnabled val="1"/>
        </dgm:presLayoutVars>
      </dgm:prSet>
      <dgm:spPr/>
      <dgm:t>
        <a:bodyPr/>
        <a:lstStyle/>
        <a:p>
          <a:endParaRPr lang="en-US"/>
        </a:p>
      </dgm:t>
    </dgm:pt>
    <dgm:pt modelId="{45992FC3-3B16-4E27-953A-E7760478FE28}" type="pres">
      <dgm:prSet presAssocID="{828D2B8F-EC5D-46AB-AF15-2B65DAECBF82}" presName="circ2" presStyleLbl="vennNode1" presStyleIdx="1" presStyleCnt="3" custLinFactNeighborY="-65625"/>
      <dgm:spPr/>
      <dgm:t>
        <a:bodyPr/>
        <a:lstStyle/>
        <a:p>
          <a:endParaRPr lang="en-US"/>
        </a:p>
      </dgm:t>
    </dgm:pt>
    <dgm:pt modelId="{AD4E734C-CACD-4879-B90D-639E8F85EA1B}" type="pres">
      <dgm:prSet presAssocID="{828D2B8F-EC5D-46AB-AF15-2B65DAECBF82}" presName="circ2Tx" presStyleLbl="revTx" presStyleIdx="0" presStyleCnt="0">
        <dgm:presLayoutVars>
          <dgm:chMax val="0"/>
          <dgm:chPref val="0"/>
          <dgm:bulletEnabled val="1"/>
        </dgm:presLayoutVars>
      </dgm:prSet>
      <dgm:spPr/>
      <dgm:t>
        <a:bodyPr/>
        <a:lstStyle/>
        <a:p>
          <a:endParaRPr lang="en-US"/>
        </a:p>
      </dgm:t>
    </dgm:pt>
    <dgm:pt modelId="{AB17E33A-B50F-4A12-8CFF-8C37F58914AE}" type="pres">
      <dgm:prSet presAssocID="{69A9DB46-F2C4-459D-AD00-35746731C925}" presName="circ3" presStyleLbl="vennNode1" presStyleIdx="2" presStyleCnt="3" custLinFactNeighborY="-65625"/>
      <dgm:spPr/>
      <dgm:t>
        <a:bodyPr/>
        <a:lstStyle/>
        <a:p>
          <a:endParaRPr lang="en-US"/>
        </a:p>
      </dgm:t>
    </dgm:pt>
    <dgm:pt modelId="{8FD95F7E-956D-4460-BDED-5A6B8A91F9F6}" type="pres">
      <dgm:prSet presAssocID="{69A9DB46-F2C4-459D-AD00-35746731C925}" presName="circ3Tx" presStyleLbl="revTx" presStyleIdx="0" presStyleCnt="0">
        <dgm:presLayoutVars>
          <dgm:chMax val="0"/>
          <dgm:chPref val="0"/>
          <dgm:bulletEnabled val="1"/>
        </dgm:presLayoutVars>
      </dgm:prSet>
      <dgm:spPr/>
      <dgm:t>
        <a:bodyPr/>
        <a:lstStyle/>
        <a:p>
          <a:endParaRPr lang="en-US"/>
        </a:p>
      </dgm:t>
    </dgm:pt>
  </dgm:ptLst>
  <dgm:cxnLst>
    <dgm:cxn modelId="{F0B8BA56-5C2C-48CF-AF72-3642CACD33B3}" type="presOf" srcId="{5604EFF0-F652-474F-A144-ACDC5D8D0836}" destId="{B54466D7-46DC-46DC-A931-76F8074E0B74}" srcOrd="0" destOrd="0" presId="urn:microsoft.com/office/officeart/2005/8/layout/venn1"/>
    <dgm:cxn modelId="{F1EB1D5E-A969-473B-B7E7-52A6F058D201}" srcId="{5604EFF0-F652-474F-A144-ACDC5D8D0836}" destId="{69A9DB46-F2C4-459D-AD00-35746731C925}" srcOrd="2" destOrd="0" parTransId="{DD8A3920-27A1-404E-ACE3-6C513BD6A50B}" sibTransId="{616A60D2-A682-4F56-A4A5-9678CC27D816}"/>
    <dgm:cxn modelId="{F252076F-A32A-4EE7-BFDB-CAE494B010CA}" srcId="{5604EFF0-F652-474F-A144-ACDC5D8D0836}" destId="{828D2B8F-EC5D-46AB-AF15-2B65DAECBF82}" srcOrd="1" destOrd="0" parTransId="{F8E8201A-E5F0-4CA1-A92B-F9D5D828A2FA}" sibTransId="{66458381-B8A1-4CA5-B67C-BA36D824BDF0}"/>
    <dgm:cxn modelId="{FC0C2C32-E7A1-4AD1-9A4B-5F3DDC3B8C09}" type="presOf" srcId="{F19FCDB7-11B9-449D-9452-9ABA2F53CD55}" destId="{34CB0916-16ED-4837-806E-46CE2ABF4969}" srcOrd="0" destOrd="0" presId="urn:microsoft.com/office/officeart/2005/8/layout/venn1"/>
    <dgm:cxn modelId="{1A56DB1D-49E0-43AA-A06E-339DC461DC7B}" srcId="{5604EFF0-F652-474F-A144-ACDC5D8D0836}" destId="{F19FCDB7-11B9-449D-9452-9ABA2F53CD55}" srcOrd="0" destOrd="0" parTransId="{51546866-500D-41B2-89B2-6A1141792CC5}" sibTransId="{2FE5D657-0721-4FEA-8FC4-D1E2FE240C75}"/>
    <dgm:cxn modelId="{82F16D53-CE3D-4C2F-BC5C-AC63F401BC83}" type="presOf" srcId="{F19FCDB7-11B9-449D-9452-9ABA2F53CD55}" destId="{B0801F9C-4057-484D-91C7-15D425AA6250}" srcOrd="1" destOrd="0" presId="urn:microsoft.com/office/officeart/2005/8/layout/venn1"/>
    <dgm:cxn modelId="{8601F753-F627-4FB2-BFCF-9940051BDB87}" type="presOf" srcId="{69A9DB46-F2C4-459D-AD00-35746731C925}" destId="{8FD95F7E-956D-4460-BDED-5A6B8A91F9F6}" srcOrd="1" destOrd="0" presId="urn:microsoft.com/office/officeart/2005/8/layout/venn1"/>
    <dgm:cxn modelId="{0E119698-02CA-4A66-B9C0-0F5B48EBB0F9}" type="presOf" srcId="{828D2B8F-EC5D-46AB-AF15-2B65DAECBF82}" destId="{AD4E734C-CACD-4879-B90D-639E8F85EA1B}" srcOrd="1" destOrd="0" presId="urn:microsoft.com/office/officeart/2005/8/layout/venn1"/>
    <dgm:cxn modelId="{FB0D3054-6BD6-445E-BF84-C562769926D2}" type="presOf" srcId="{828D2B8F-EC5D-46AB-AF15-2B65DAECBF82}" destId="{45992FC3-3B16-4E27-953A-E7760478FE28}" srcOrd="0" destOrd="0" presId="urn:microsoft.com/office/officeart/2005/8/layout/venn1"/>
    <dgm:cxn modelId="{A1BDD362-C0E9-4C41-9510-F2C4F3677189}" type="presOf" srcId="{69A9DB46-F2C4-459D-AD00-35746731C925}" destId="{AB17E33A-B50F-4A12-8CFF-8C37F58914AE}" srcOrd="0" destOrd="0" presId="urn:microsoft.com/office/officeart/2005/8/layout/venn1"/>
    <dgm:cxn modelId="{BBBA2D1F-0FCA-4B42-A918-10C24023DC6D}" type="presParOf" srcId="{B54466D7-46DC-46DC-A931-76F8074E0B74}" destId="{34CB0916-16ED-4837-806E-46CE2ABF4969}" srcOrd="0" destOrd="0" presId="urn:microsoft.com/office/officeart/2005/8/layout/venn1"/>
    <dgm:cxn modelId="{145EF678-480F-43B6-9A84-F284A44FE345}" type="presParOf" srcId="{B54466D7-46DC-46DC-A931-76F8074E0B74}" destId="{B0801F9C-4057-484D-91C7-15D425AA6250}" srcOrd="1" destOrd="0" presId="urn:microsoft.com/office/officeart/2005/8/layout/venn1"/>
    <dgm:cxn modelId="{B91159AC-A9BB-4C17-913F-EFF666252D2C}" type="presParOf" srcId="{B54466D7-46DC-46DC-A931-76F8074E0B74}" destId="{45992FC3-3B16-4E27-953A-E7760478FE28}" srcOrd="2" destOrd="0" presId="urn:microsoft.com/office/officeart/2005/8/layout/venn1"/>
    <dgm:cxn modelId="{4FD239D4-E531-4EB8-A1D7-48A08C396322}" type="presParOf" srcId="{B54466D7-46DC-46DC-A931-76F8074E0B74}" destId="{AD4E734C-CACD-4879-B90D-639E8F85EA1B}" srcOrd="3" destOrd="0" presId="urn:microsoft.com/office/officeart/2005/8/layout/venn1"/>
    <dgm:cxn modelId="{5503B4CA-CC4A-4B5C-9E63-E892A669DA79}" type="presParOf" srcId="{B54466D7-46DC-46DC-A931-76F8074E0B74}" destId="{AB17E33A-B50F-4A12-8CFF-8C37F58914AE}" srcOrd="4" destOrd="0" presId="urn:microsoft.com/office/officeart/2005/8/layout/venn1"/>
    <dgm:cxn modelId="{6145EF62-DD8B-4618-9A4E-001563B33B65}" type="presParOf" srcId="{B54466D7-46DC-46DC-A931-76F8074E0B74}" destId="{8FD95F7E-956D-4460-BDED-5A6B8A91F9F6}" srcOrd="5"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BBC196-BC50-4AC7-9313-B93D00B30E0D}"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11656BB7-78FD-4601-9363-89F67C3D7340}">
      <dgm:prSet phldrT="[Text]"/>
      <dgm:spPr/>
      <dgm:t>
        <a:bodyPr/>
        <a:lstStyle/>
        <a:p>
          <a:r>
            <a:rPr lang="en-US" dirty="0" smtClean="0"/>
            <a:t>In the Head of the Reader</a:t>
          </a:r>
          <a:endParaRPr lang="en-US" dirty="0"/>
        </a:p>
      </dgm:t>
    </dgm:pt>
    <dgm:pt modelId="{6575052E-67E6-4C74-98F3-A7913D66DC74}" type="parTrans" cxnId="{CDE3A6EA-EA78-4391-B72A-B4120B874F90}">
      <dgm:prSet/>
      <dgm:spPr/>
      <dgm:t>
        <a:bodyPr/>
        <a:lstStyle/>
        <a:p>
          <a:endParaRPr lang="en-US"/>
        </a:p>
      </dgm:t>
    </dgm:pt>
    <dgm:pt modelId="{51E9D7B3-F25E-4E7F-B9F7-B2E093611A20}" type="sibTrans" cxnId="{CDE3A6EA-EA78-4391-B72A-B4120B874F90}">
      <dgm:prSet/>
      <dgm:spPr/>
      <dgm:t>
        <a:bodyPr/>
        <a:lstStyle/>
        <a:p>
          <a:endParaRPr lang="en-US"/>
        </a:p>
      </dgm:t>
    </dgm:pt>
    <dgm:pt modelId="{26A4945C-3608-43B5-AE07-73DE69EA8CB2}">
      <dgm:prSet phldrT="[Text]"/>
      <dgm:spPr/>
      <dgm:t>
        <a:bodyPr/>
        <a:lstStyle/>
        <a:p>
          <a:r>
            <a:rPr lang="en-US" dirty="0" smtClean="0"/>
            <a:t>Predicting</a:t>
          </a:r>
          <a:endParaRPr lang="en-US" dirty="0"/>
        </a:p>
      </dgm:t>
    </dgm:pt>
    <dgm:pt modelId="{6AD584BC-4A73-4C20-9875-22E219BD6DF7}" type="parTrans" cxnId="{99564A4A-9C13-4412-83E5-85542CAEE3D5}">
      <dgm:prSet/>
      <dgm:spPr/>
      <dgm:t>
        <a:bodyPr/>
        <a:lstStyle/>
        <a:p>
          <a:endParaRPr lang="en-US"/>
        </a:p>
      </dgm:t>
    </dgm:pt>
    <dgm:pt modelId="{2629F654-DF01-4358-A04C-54DE375CAFBE}" type="sibTrans" cxnId="{99564A4A-9C13-4412-83E5-85542CAEE3D5}">
      <dgm:prSet/>
      <dgm:spPr/>
      <dgm:t>
        <a:bodyPr/>
        <a:lstStyle/>
        <a:p>
          <a:endParaRPr lang="en-US"/>
        </a:p>
      </dgm:t>
    </dgm:pt>
    <dgm:pt modelId="{48BDD233-F16D-4505-8430-88FA94D77000}">
      <dgm:prSet phldrT="[Text]"/>
      <dgm:spPr/>
      <dgm:t>
        <a:bodyPr/>
        <a:lstStyle/>
        <a:p>
          <a:r>
            <a:rPr lang="en-US" dirty="0" smtClean="0"/>
            <a:t>Checking/</a:t>
          </a:r>
        </a:p>
        <a:p>
          <a:r>
            <a:rPr lang="en-US" dirty="0" smtClean="0"/>
            <a:t>Confirming</a:t>
          </a:r>
          <a:endParaRPr lang="en-US" dirty="0"/>
        </a:p>
      </dgm:t>
    </dgm:pt>
    <dgm:pt modelId="{DF594890-CE03-4A09-A1ED-8FC69804B63C}" type="parTrans" cxnId="{E4E4F4BC-BED3-449C-BFBC-FD98CC75E6EC}">
      <dgm:prSet/>
      <dgm:spPr/>
      <dgm:t>
        <a:bodyPr/>
        <a:lstStyle/>
        <a:p>
          <a:endParaRPr lang="en-US"/>
        </a:p>
      </dgm:t>
    </dgm:pt>
    <dgm:pt modelId="{6811864D-B684-4516-8E0F-F57AB35A230C}" type="sibTrans" cxnId="{E4E4F4BC-BED3-449C-BFBC-FD98CC75E6EC}">
      <dgm:prSet/>
      <dgm:spPr/>
      <dgm:t>
        <a:bodyPr/>
        <a:lstStyle/>
        <a:p>
          <a:endParaRPr lang="en-US"/>
        </a:p>
      </dgm:t>
    </dgm:pt>
    <dgm:pt modelId="{78BB063E-43BD-47DB-984A-AA7ABBE96A09}">
      <dgm:prSet phldrT="[Text]"/>
      <dgm:spPr/>
      <dgm:t>
        <a:bodyPr/>
        <a:lstStyle/>
        <a:p>
          <a:r>
            <a:rPr lang="en-US" dirty="0" smtClean="0"/>
            <a:t>Making  Questions</a:t>
          </a:r>
          <a:endParaRPr lang="en-US" dirty="0"/>
        </a:p>
      </dgm:t>
    </dgm:pt>
    <dgm:pt modelId="{9B021217-EA41-4DF3-9F6A-95658ABFC4A9}" type="parTrans" cxnId="{EA210734-C381-40C3-BED8-EFDB05B43DBD}">
      <dgm:prSet/>
      <dgm:spPr/>
      <dgm:t>
        <a:bodyPr/>
        <a:lstStyle/>
        <a:p>
          <a:endParaRPr lang="en-US"/>
        </a:p>
      </dgm:t>
    </dgm:pt>
    <dgm:pt modelId="{8C2999F4-68D1-4A0E-BC7C-F80194BBF4F4}" type="sibTrans" cxnId="{EA210734-C381-40C3-BED8-EFDB05B43DBD}">
      <dgm:prSet/>
      <dgm:spPr/>
      <dgm:t>
        <a:bodyPr/>
        <a:lstStyle/>
        <a:p>
          <a:endParaRPr lang="en-US"/>
        </a:p>
      </dgm:t>
    </dgm:pt>
    <dgm:pt modelId="{5E08102D-909A-4A2C-BF06-9B1571C1B896}">
      <dgm:prSet phldrT="[Text]"/>
      <dgm:spPr/>
      <dgm:t>
        <a:bodyPr/>
        <a:lstStyle/>
        <a:p>
          <a:r>
            <a:rPr lang="en-US" dirty="0" smtClean="0"/>
            <a:t>Questioning</a:t>
          </a:r>
          <a:endParaRPr lang="en-US" dirty="0"/>
        </a:p>
      </dgm:t>
    </dgm:pt>
    <dgm:pt modelId="{DFD24C1C-F97F-405C-B404-972C8185D184}" type="parTrans" cxnId="{4F05A074-29E7-42F1-8162-AAEEEACC5C1E}">
      <dgm:prSet/>
      <dgm:spPr/>
      <dgm:t>
        <a:bodyPr/>
        <a:lstStyle/>
        <a:p>
          <a:endParaRPr lang="en-US"/>
        </a:p>
      </dgm:t>
    </dgm:pt>
    <dgm:pt modelId="{231EF78E-3EA0-416F-8306-DE9A984B8A7D}" type="sibTrans" cxnId="{4F05A074-29E7-42F1-8162-AAEEEACC5C1E}">
      <dgm:prSet/>
      <dgm:spPr/>
      <dgm:t>
        <a:bodyPr/>
        <a:lstStyle/>
        <a:p>
          <a:endParaRPr lang="en-US"/>
        </a:p>
      </dgm:t>
    </dgm:pt>
    <dgm:pt modelId="{BF7A6297-8899-4180-BFC4-CB416E598AB2}">
      <dgm:prSet phldrT="[Text]"/>
      <dgm:spPr/>
      <dgm:t>
        <a:bodyPr/>
        <a:lstStyle/>
        <a:p>
          <a:r>
            <a:rPr lang="en-US" dirty="0" smtClean="0"/>
            <a:t>Self Monitoring</a:t>
          </a:r>
        </a:p>
        <a:p>
          <a:endParaRPr lang="en-US" dirty="0"/>
        </a:p>
      </dgm:t>
    </dgm:pt>
    <dgm:pt modelId="{6C7FF7D9-F19B-4A6B-94D4-782C8421CE51}" type="parTrans" cxnId="{16AFBB9D-2DEE-4ED6-87B7-7EF16B12DC98}">
      <dgm:prSet/>
      <dgm:spPr/>
      <dgm:t>
        <a:bodyPr/>
        <a:lstStyle/>
        <a:p>
          <a:endParaRPr lang="en-US"/>
        </a:p>
      </dgm:t>
    </dgm:pt>
    <dgm:pt modelId="{B6924EF7-2CD8-4163-B8C7-898E320FC09A}" type="sibTrans" cxnId="{16AFBB9D-2DEE-4ED6-87B7-7EF16B12DC98}">
      <dgm:prSet/>
      <dgm:spPr/>
      <dgm:t>
        <a:bodyPr/>
        <a:lstStyle/>
        <a:p>
          <a:endParaRPr lang="en-US"/>
        </a:p>
      </dgm:t>
    </dgm:pt>
    <dgm:pt modelId="{F62A7DC9-146B-4AD5-B53C-FC13B17C8D17}" type="pres">
      <dgm:prSet presAssocID="{90BBC196-BC50-4AC7-9313-B93D00B30E0D}" presName="Name0" presStyleCnt="0">
        <dgm:presLayoutVars>
          <dgm:chMax val="1"/>
          <dgm:chPref val="1"/>
          <dgm:dir/>
          <dgm:animOne val="branch"/>
          <dgm:animLvl val="lvl"/>
        </dgm:presLayoutVars>
      </dgm:prSet>
      <dgm:spPr/>
      <dgm:t>
        <a:bodyPr/>
        <a:lstStyle/>
        <a:p>
          <a:endParaRPr lang="en-US"/>
        </a:p>
      </dgm:t>
    </dgm:pt>
    <dgm:pt modelId="{C02B3B2E-40EC-485E-AACE-2BDA03FC5C64}" type="pres">
      <dgm:prSet presAssocID="{11656BB7-78FD-4601-9363-89F67C3D7340}" presName="singleCycle" presStyleCnt="0"/>
      <dgm:spPr/>
    </dgm:pt>
    <dgm:pt modelId="{F0CEB855-FCB9-459D-88C1-769B9A08FFE2}" type="pres">
      <dgm:prSet presAssocID="{11656BB7-78FD-4601-9363-89F67C3D7340}" presName="singleCenter" presStyleLbl="node1" presStyleIdx="0" presStyleCnt="6" custScaleX="200000" custScaleY="158297" custLinFactNeighborX="2510" custLinFactNeighborY="-399">
        <dgm:presLayoutVars>
          <dgm:chMax val="7"/>
          <dgm:chPref val="7"/>
        </dgm:presLayoutVars>
      </dgm:prSet>
      <dgm:spPr/>
      <dgm:t>
        <a:bodyPr/>
        <a:lstStyle/>
        <a:p>
          <a:endParaRPr lang="en-US"/>
        </a:p>
      </dgm:t>
    </dgm:pt>
    <dgm:pt modelId="{7FE0B9DA-0205-43CF-BC8B-812CB93D281D}" type="pres">
      <dgm:prSet presAssocID="{6AD584BC-4A73-4C20-9875-22E219BD6DF7}" presName="Name56" presStyleLbl="parChTrans1D2" presStyleIdx="0" presStyleCnt="5"/>
      <dgm:spPr/>
      <dgm:t>
        <a:bodyPr/>
        <a:lstStyle/>
        <a:p>
          <a:endParaRPr lang="en-US"/>
        </a:p>
      </dgm:t>
    </dgm:pt>
    <dgm:pt modelId="{CF017123-8098-4A5C-AC46-76290DE285A4}" type="pres">
      <dgm:prSet presAssocID="{26A4945C-3608-43B5-AE07-73DE69EA8CB2}" presName="text0" presStyleLbl="node1" presStyleIdx="1" presStyleCnt="6" custAng="0" custScaleX="165986" custScaleY="92686">
        <dgm:presLayoutVars>
          <dgm:bulletEnabled val="1"/>
        </dgm:presLayoutVars>
      </dgm:prSet>
      <dgm:spPr/>
      <dgm:t>
        <a:bodyPr/>
        <a:lstStyle/>
        <a:p>
          <a:endParaRPr lang="en-US"/>
        </a:p>
      </dgm:t>
    </dgm:pt>
    <dgm:pt modelId="{4BE7ABE2-96FE-4C66-8167-17A608BC7516}" type="pres">
      <dgm:prSet presAssocID="{DF594890-CE03-4A09-A1ED-8FC69804B63C}" presName="Name56" presStyleLbl="parChTrans1D2" presStyleIdx="1" presStyleCnt="5"/>
      <dgm:spPr/>
      <dgm:t>
        <a:bodyPr/>
        <a:lstStyle/>
        <a:p>
          <a:endParaRPr lang="en-US"/>
        </a:p>
      </dgm:t>
    </dgm:pt>
    <dgm:pt modelId="{390DF6C9-1A50-4BA7-9A5D-75E3D68DA429}" type="pres">
      <dgm:prSet presAssocID="{48BDD233-F16D-4505-8430-88FA94D77000}" presName="text0" presStyleLbl="node1" presStyleIdx="2" presStyleCnt="6" custScaleX="158169" custScaleY="108348" custRadScaleRad="182513" custRadScaleInc="-41652">
        <dgm:presLayoutVars>
          <dgm:bulletEnabled val="1"/>
        </dgm:presLayoutVars>
      </dgm:prSet>
      <dgm:spPr/>
      <dgm:t>
        <a:bodyPr/>
        <a:lstStyle/>
        <a:p>
          <a:endParaRPr lang="en-US"/>
        </a:p>
      </dgm:t>
    </dgm:pt>
    <dgm:pt modelId="{57D44BF2-E6B8-4EE1-8C01-7A06BB4260F5}" type="pres">
      <dgm:prSet presAssocID="{DFD24C1C-F97F-405C-B404-972C8185D184}" presName="Name56" presStyleLbl="parChTrans1D2" presStyleIdx="2" presStyleCnt="5"/>
      <dgm:spPr/>
      <dgm:t>
        <a:bodyPr/>
        <a:lstStyle/>
        <a:p>
          <a:endParaRPr lang="en-US"/>
        </a:p>
      </dgm:t>
    </dgm:pt>
    <dgm:pt modelId="{DA97AE30-69F3-434E-BEF3-AF0322DA8837}" type="pres">
      <dgm:prSet presAssocID="{5E08102D-909A-4A2C-BF06-9B1571C1B896}" presName="text0" presStyleLbl="node1" presStyleIdx="3" presStyleCnt="6" custScaleX="175564" custScaleY="102575" custRadScaleRad="168774" custRadScaleInc="-66061">
        <dgm:presLayoutVars>
          <dgm:bulletEnabled val="1"/>
        </dgm:presLayoutVars>
      </dgm:prSet>
      <dgm:spPr/>
      <dgm:t>
        <a:bodyPr/>
        <a:lstStyle/>
        <a:p>
          <a:endParaRPr lang="en-US"/>
        </a:p>
      </dgm:t>
    </dgm:pt>
    <dgm:pt modelId="{9999B957-4F03-4822-8135-B62FFC61CE71}" type="pres">
      <dgm:prSet presAssocID="{9B021217-EA41-4DF3-9F6A-95658ABFC4A9}" presName="Name56" presStyleLbl="parChTrans1D2" presStyleIdx="3" presStyleCnt="5"/>
      <dgm:spPr/>
      <dgm:t>
        <a:bodyPr/>
        <a:lstStyle/>
        <a:p>
          <a:endParaRPr lang="en-US"/>
        </a:p>
      </dgm:t>
    </dgm:pt>
    <dgm:pt modelId="{A0D02FB6-2E1A-45C3-A493-D491BC86C70A}" type="pres">
      <dgm:prSet presAssocID="{78BB063E-43BD-47DB-984A-AA7ABBE96A09}" presName="text0" presStyleLbl="node1" presStyleIdx="4" presStyleCnt="6" custScaleX="182828" custScaleY="109053" custRadScaleRad="170600" custRadScaleInc="68715">
        <dgm:presLayoutVars>
          <dgm:bulletEnabled val="1"/>
        </dgm:presLayoutVars>
      </dgm:prSet>
      <dgm:spPr/>
      <dgm:t>
        <a:bodyPr/>
        <a:lstStyle/>
        <a:p>
          <a:endParaRPr lang="en-US"/>
        </a:p>
      </dgm:t>
    </dgm:pt>
    <dgm:pt modelId="{94E073F8-FF75-4B3F-B695-585E78D8E25F}" type="pres">
      <dgm:prSet presAssocID="{6C7FF7D9-F19B-4A6B-94D4-782C8421CE51}" presName="Name56" presStyleLbl="parChTrans1D2" presStyleIdx="4" presStyleCnt="5"/>
      <dgm:spPr/>
      <dgm:t>
        <a:bodyPr/>
        <a:lstStyle/>
        <a:p>
          <a:endParaRPr lang="en-US"/>
        </a:p>
      </dgm:t>
    </dgm:pt>
    <dgm:pt modelId="{AAD5C697-A465-49BC-981A-A728FCA52FD8}" type="pres">
      <dgm:prSet presAssocID="{BF7A6297-8899-4180-BFC4-CB416E598AB2}" presName="text0" presStyleLbl="node1" presStyleIdx="5" presStyleCnt="6" custScaleX="173803" custScaleY="104107" custRadScaleRad="185234" custRadScaleInc="42548">
        <dgm:presLayoutVars>
          <dgm:bulletEnabled val="1"/>
        </dgm:presLayoutVars>
      </dgm:prSet>
      <dgm:spPr/>
      <dgm:t>
        <a:bodyPr/>
        <a:lstStyle/>
        <a:p>
          <a:endParaRPr lang="en-US"/>
        </a:p>
      </dgm:t>
    </dgm:pt>
  </dgm:ptLst>
  <dgm:cxnLst>
    <dgm:cxn modelId="{4F05A074-29E7-42F1-8162-AAEEEACC5C1E}" srcId="{11656BB7-78FD-4601-9363-89F67C3D7340}" destId="{5E08102D-909A-4A2C-BF06-9B1571C1B896}" srcOrd="2" destOrd="0" parTransId="{DFD24C1C-F97F-405C-B404-972C8185D184}" sibTransId="{231EF78E-3EA0-416F-8306-DE9A984B8A7D}"/>
    <dgm:cxn modelId="{C3AAD669-099E-462D-8008-403E7181E986}" type="presOf" srcId="{BF7A6297-8899-4180-BFC4-CB416E598AB2}" destId="{AAD5C697-A465-49BC-981A-A728FCA52FD8}" srcOrd="0" destOrd="0" presId="urn:microsoft.com/office/officeart/2008/layout/RadialCluster"/>
    <dgm:cxn modelId="{52C58359-6469-4D95-BED4-6C1C0914ECB0}" type="presOf" srcId="{78BB063E-43BD-47DB-984A-AA7ABBE96A09}" destId="{A0D02FB6-2E1A-45C3-A493-D491BC86C70A}" srcOrd="0" destOrd="0" presId="urn:microsoft.com/office/officeart/2008/layout/RadialCluster"/>
    <dgm:cxn modelId="{16AFBB9D-2DEE-4ED6-87B7-7EF16B12DC98}" srcId="{11656BB7-78FD-4601-9363-89F67C3D7340}" destId="{BF7A6297-8899-4180-BFC4-CB416E598AB2}" srcOrd="4" destOrd="0" parTransId="{6C7FF7D9-F19B-4A6B-94D4-782C8421CE51}" sibTransId="{B6924EF7-2CD8-4163-B8C7-898E320FC09A}"/>
    <dgm:cxn modelId="{15A2D19F-2444-4085-B9B7-ACA53897902F}" type="presOf" srcId="{9B021217-EA41-4DF3-9F6A-95658ABFC4A9}" destId="{9999B957-4F03-4822-8135-B62FFC61CE71}" srcOrd="0" destOrd="0" presId="urn:microsoft.com/office/officeart/2008/layout/RadialCluster"/>
    <dgm:cxn modelId="{FFE4C950-F01D-4B57-86AD-A6C502CF1DFE}" type="presOf" srcId="{5E08102D-909A-4A2C-BF06-9B1571C1B896}" destId="{DA97AE30-69F3-434E-BEF3-AF0322DA8837}" srcOrd="0" destOrd="0" presId="urn:microsoft.com/office/officeart/2008/layout/RadialCluster"/>
    <dgm:cxn modelId="{7A96AE5E-AEC7-4091-BFF6-5BF0054E83F0}" type="presOf" srcId="{26A4945C-3608-43B5-AE07-73DE69EA8CB2}" destId="{CF017123-8098-4A5C-AC46-76290DE285A4}" srcOrd="0" destOrd="0" presId="urn:microsoft.com/office/officeart/2008/layout/RadialCluster"/>
    <dgm:cxn modelId="{EA210734-C381-40C3-BED8-EFDB05B43DBD}" srcId="{11656BB7-78FD-4601-9363-89F67C3D7340}" destId="{78BB063E-43BD-47DB-984A-AA7ABBE96A09}" srcOrd="3" destOrd="0" parTransId="{9B021217-EA41-4DF3-9F6A-95658ABFC4A9}" sibTransId="{8C2999F4-68D1-4A0E-BC7C-F80194BBF4F4}"/>
    <dgm:cxn modelId="{FA3DABE2-E5CA-49F8-A91C-E127B9046923}" type="presOf" srcId="{11656BB7-78FD-4601-9363-89F67C3D7340}" destId="{F0CEB855-FCB9-459D-88C1-769B9A08FFE2}" srcOrd="0" destOrd="0" presId="urn:microsoft.com/office/officeart/2008/layout/RadialCluster"/>
    <dgm:cxn modelId="{F6690E88-F379-41B1-9674-162CB559D817}" type="presOf" srcId="{6C7FF7D9-F19B-4A6B-94D4-782C8421CE51}" destId="{94E073F8-FF75-4B3F-B695-585E78D8E25F}" srcOrd="0" destOrd="0" presId="urn:microsoft.com/office/officeart/2008/layout/RadialCluster"/>
    <dgm:cxn modelId="{389933DB-BE87-4EF4-8F7E-2F561C7A4B5B}" type="presOf" srcId="{6AD584BC-4A73-4C20-9875-22E219BD6DF7}" destId="{7FE0B9DA-0205-43CF-BC8B-812CB93D281D}" srcOrd="0" destOrd="0" presId="urn:microsoft.com/office/officeart/2008/layout/RadialCluster"/>
    <dgm:cxn modelId="{E2DC10A7-AAA8-4424-B5C8-A3F434BDF47A}" type="presOf" srcId="{90BBC196-BC50-4AC7-9313-B93D00B30E0D}" destId="{F62A7DC9-146B-4AD5-B53C-FC13B17C8D17}" srcOrd="0" destOrd="0" presId="urn:microsoft.com/office/officeart/2008/layout/RadialCluster"/>
    <dgm:cxn modelId="{83BC976B-D4EE-416F-9916-57ED5DEA08E0}" type="presOf" srcId="{48BDD233-F16D-4505-8430-88FA94D77000}" destId="{390DF6C9-1A50-4BA7-9A5D-75E3D68DA429}" srcOrd="0" destOrd="0" presId="urn:microsoft.com/office/officeart/2008/layout/RadialCluster"/>
    <dgm:cxn modelId="{458B6B16-8E90-4E5A-AA97-C4969910EE90}" type="presOf" srcId="{DFD24C1C-F97F-405C-B404-972C8185D184}" destId="{57D44BF2-E6B8-4EE1-8C01-7A06BB4260F5}" srcOrd="0" destOrd="0" presId="urn:microsoft.com/office/officeart/2008/layout/RadialCluster"/>
    <dgm:cxn modelId="{CDE3A6EA-EA78-4391-B72A-B4120B874F90}" srcId="{90BBC196-BC50-4AC7-9313-B93D00B30E0D}" destId="{11656BB7-78FD-4601-9363-89F67C3D7340}" srcOrd="0" destOrd="0" parTransId="{6575052E-67E6-4C74-98F3-A7913D66DC74}" sibTransId="{51E9D7B3-F25E-4E7F-B9F7-B2E093611A20}"/>
    <dgm:cxn modelId="{E4E4F4BC-BED3-449C-BFBC-FD98CC75E6EC}" srcId="{11656BB7-78FD-4601-9363-89F67C3D7340}" destId="{48BDD233-F16D-4505-8430-88FA94D77000}" srcOrd="1" destOrd="0" parTransId="{DF594890-CE03-4A09-A1ED-8FC69804B63C}" sibTransId="{6811864D-B684-4516-8E0F-F57AB35A230C}"/>
    <dgm:cxn modelId="{99564A4A-9C13-4412-83E5-85542CAEE3D5}" srcId="{11656BB7-78FD-4601-9363-89F67C3D7340}" destId="{26A4945C-3608-43B5-AE07-73DE69EA8CB2}" srcOrd="0" destOrd="0" parTransId="{6AD584BC-4A73-4C20-9875-22E219BD6DF7}" sibTransId="{2629F654-DF01-4358-A04C-54DE375CAFBE}"/>
    <dgm:cxn modelId="{CCBDC2B6-6AE7-42F7-B674-3C311396E081}" type="presOf" srcId="{DF594890-CE03-4A09-A1ED-8FC69804B63C}" destId="{4BE7ABE2-96FE-4C66-8167-17A608BC7516}" srcOrd="0" destOrd="0" presId="urn:microsoft.com/office/officeart/2008/layout/RadialCluster"/>
    <dgm:cxn modelId="{102D5E7A-EB6F-4F36-A9D8-68460FC64AE9}" type="presParOf" srcId="{F62A7DC9-146B-4AD5-B53C-FC13B17C8D17}" destId="{C02B3B2E-40EC-485E-AACE-2BDA03FC5C64}" srcOrd="0" destOrd="0" presId="urn:microsoft.com/office/officeart/2008/layout/RadialCluster"/>
    <dgm:cxn modelId="{A90DB05E-34DB-4C39-A200-9363A332473D}" type="presParOf" srcId="{C02B3B2E-40EC-485E-AACE-2BDA03FC5C64}" destId="{F0CEB855-FCB9-459D-88C1-769B9A08FFE2}" srcOrd="0" destOrd="0" presId="urn:microsoft.com/office/officeart/2008/layout/RadialCluster"/>
    <dgm:cxn modelId="{5AF11A76-40DF-4FEC-A1B6-A39B303D7829}" type="presParOf" srcId="{C02B3B2E-40EC-485E-AACE-2BDA03FC5C64}" destId="{7FE0B9DA-0205-43CF-BC8B-812CB93D281D}" srcOrd="1" destOrd="0" presId="urn:microsoft.com/office/officeart/2008/layout/RadialCluster"/>
    <dgm:cxn modelId="{3810942B-5FA3-4ED7-A184-FE92C01C89B4}" type="presParOf" srcId="{C02B3B2E-40EC-485E-AACE-2BDA03FC5C64}" destId="{CF017123-8098-4A5C-AC46-76290DE285A4}" srcOrd="2" destOrd="0" presId="urn:microsoft.com/office/officeart/2008/layout/RadialCluster"/>
    <dgm:cxn modelId="{5652CFC9-2CCD-4C13-B39F-46E4F621FEF4}" type="presParOf" srcId="{C02B3B2E-40EC-485E-AACE-2BDA03FC5C64}" destId="{4BE7ABE2-96FE-4C66-8167-17A608BC7516}" srcOrd="3" destOrd="0" presId="urn:microsoft.com/office/officeart/2008/layout/RadialCluster"/>
    <dgm:cxn modelId="{6B8CCD36-98C5-432E-8C66-86F1254CB94D}" type="presParOf" srcId="{C02B3B2E-40EC-485E-AACE-2BDA03FC5C64}" destId="{390DF6C9-1A50-4BA7-9A5D-75E3D68DA429}" srcOrd="4" destOrd="0" presId="urn:microsoft.com/office/officeart/2008/layout/RadialCluster"/>
    <dgm:cxn modelId="{110F1552-9991-461B-A965-6757E6F9D836}" type="presParOf" srcId="{C02B3B2E-40EC-485E-AACE-2BDA03FC5C64}" destId="{57D44BF2-E6B8-4EE1-8C01-7A06BB4260F5}" srcOrd="5" destOrd="0" presId="urn:microsoft.com/office/officeart/2008/layout/RadialCluster"/>
    <dgm:cxn modelId="{EBE5EC11-2585-4D73-9FB6-9AA0DBD3F0A2}" type="presParOf" srcId="{C02B3B2E-40EC-485E-AACE-2BDA03FC5C64}" destId="{DA97AE30-69F3-434E-BEF3-AF0322DA8837}" srcOrd="6" destOrd="0" presId="urn:microsoft.com/office/officeart/2008/layout/RadialCluster"/>
    <dgm:cxn modelId="{2C274310-C617-4C8E-BA7C-AA2C889463C6}" type="presParOf" srcId="{C02B3B2E-40EC-485E-AACE-2BDA03FC5C64}" destId="{9999B957-4F03-4822-8135-B62FFC61CE71}" srcOrd="7" destOrd="0" presId="urn:microsoft.com/office/officeart/2008/layout/RadialCluster"/>
    <dgm:cxn modelId="{6810518F-9F51-4DBE-B5A0-2495B162FD58}" type="presParOf" srcId="{C02B3B2E-40EC-485E-AACE-2BDA03FC5C64}" destId="{A0D02FB6-2E1A-45C3-A493-D491BC86C70A}" srcOrd="8" destOrd="0" presId="urn:microsoft.com/office/officeart/2008/layout/RadialCluster"/>
    <dgm:cxn modelId="{B4DF13A9-0F35-40A7-A2B7-7DF6BDA640B3}" type="presParOf" srcId="{C02B3B2E-40EC-485E-AACE-2BDA03FC5C64}" destId="{94E073F8-FF75-4B3F-B695-585E78D8E25F}" srcOrd="9" destOrd="0" presId="urn:microsoft.com/office/officeart/2008/layout/RadialCluster"/>
    <dgm:cxn modelId="{B6391487-DBC1-482F-BE3F-CBE057997F1E}" type="presParOf" srcId="{C02B3B2E-40EC-485E-AACE-2BDA03FC5C64}" destId="{AAD5C697-A465-49BC-981A-A728FCA52FD8}" srcOrd="10" destOrd="0" presId="urn:microsoft.com/office/officeart/2008/layout/RadialCluster"/>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04EFF0-F652-474F-A144-ACDC5D8D083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F19FCDB7-11B9-449D-9452-9ABA2F53CD55}">
      <dgm:prSet phldrT="[Text]" custT="1"/>
      <dgm:spPr/>
      <dgm:t>
        <a:bodyPr/>
        <a:lstStyle/>
        <a:p>
          <a:endParaRPr lang="en-US" sz="5500" dirty="0" smtClean="0"/>
        </a:p>
        <a:p>
          <a:r>
            <a:rPr lang="en-US" sz="5500" dirty="0" smtClean="0"/>
            <a:t>V</a:t>
          </a:r>
          <a:endParaRPr lang="en-US" sz="5500" dirty="0"/>
        </a:p>
      </dgm:t>
    </dgm:pt>
    <dgm:pt modelId="{51546866-500D-41B2-89B2-6A1141792CC5}" type="parTrans" cxnId="{1A56DB1D-49E0-43AA-A06E-339DC461DC7B}">
      <dgm:prSet/>
      <dgm:spPr/>
      <dgm:t>
        <a:bodyPr/>
        <a:lstStyle/>
        <a:p>
          <a:endParaRPr lang="en-US"/>
        </a:p>
      </dgm:t>
    </dgm:pt>
    <dgm:pt modelId="{2FE5D657-0721-4FEA-8FC4-D1E2FE240C75}" type="sibTrans" cxnId="{1A56DB1D-49E0-43AA-A06E-339DC461DC7B}">
      <dgm:prSet/>
      <dgm:spPr/>
      <dgm:t>
        <a:bodyPr/>
        <a:lstStyle/>
        <a:p>
          <a:endParaRPr lang="en-US"/>
        </a:p>
      </dgm:t>
    </dgm:pt>
    <dgm:pt modelId="{828D2B8F-EC5D-46AB-AF15-2B65DAECBF82}">
      <dgm:prSet phldrT="[Text]" custT="1"/>
      <dgm:spPr/>
      <dgm:t>
        <a:bodyPr/>
        <a:lstStyle/>
        <a:p>
          <a:pPr algn="l"/>
          <a:r>
            <a:rPr lang="en-US" sz="5500" dirty="0" smtClean="0"/>
            <a:t> S        </a:t>
          </a:r>
          <a:endParaRPr lang="en-US" sz="5500" dirty="0"/>
        </a:p>
      </dgm:t>
    </dgm:pt>
    <dgm:pt modelId="{F8E8201A-E5F0-4CA1-A92B-F9D5D828A2FA}" type="parTrans" cxnId="{F252076F-A32A-4EE7-BFDB-CAE494B010CA}">
      <dgm:prSet/>
      <dgm:spPr/>
      <dgm:t>
        <a:bodyPr/>
        <a:lstStyle/>
        <a:p>
          <a:endParaRPr lang="en-US"/>
        </a:p>
      </dgm:t>
    </dgm:pt>
    <dgm:pt modelId="{66458381-B8A1-4CA5-B67C-BA36D824BDF0}" type="sibTrans" cxnId="{F252076F-A32A-4EE7-BFDB-CAE494B010CA}">
      <dgm:prSet/>
      <dgm:spPr/>
      <dgm:t>
        <a:bodyPr/>
        <a:lstStyle/>
        <a:p>
          <a:endParaRPr lang="en-US"/>
        </a:p>
      </dgm:t>
    </dgm:pt>
    <dgm:pt modelId="{69A9DB46-F2C4-459D-AD00-35746731C925}">
      <dgm:prSet phldrT="[Text]"/>
      <dgm:spPr/>
      <dgm:t>
        <a:bodyPr/>
        <a:lstStyle/>
        <a:p>
          <a:r>
            <a:rPr lang="en-US" dirty="0" smtClean="0"/>
            <a:t>    M</a:t>
          </a:r>
          <a:endParaRPr lang="en-US" dirty="0"/>
        </a:p>
      </dgm:t>
    </dgm:pt>
    <dgm:pt modelId="{DD8A3920-27A1-404E-ACE3-6C513BD6A50B}" type="parTrans" cxnId="{F1EB1D5E-A969-473B-B7E7-52A6F058D201}">
      <dgm:prSet/>
      <dgm:spPr/>
      <dgm:t>
        <a:bodyPr/>
        <a:lstStyle/>
        <a:p>
          <a:endParaRPr lang="en-US"/>
        </a:p>
      </dgm:t>
    </dgm:pt>
    <dgm:pt modelId="{616A60D2-A682-4F56-A4A5-9678CC27D816}" type="sibTrans" cxnId="{F1EB1D5E-A969-473B-B7E7-52A6F058D201}">
      <dgm:prSet/>
      <dgm:spPr/>
      <dgm:t>
        <a:bodyPr/>
        <a:lstStyle/>
        <a:p>
          <a:endParaRPr lang="en-US"/>
        </a:p>
      </dgm:t>
    </dgm:pt>
    <dgm:pt modelId="{B54466D7-46DC-46DC-A931-76F8074E0B74}" type="pres">
      <dgm:prSet presAssocID="{5604EFF0-F652-474F-A144-ACDC5D8D0836}" presName="compositeShape" presStyleCnt="0">
        <dgm:presLayoutVars>
          <dgm:chMax val="7"/>
          <dgm:dir/>
          <dgm:resizeHandles val="exact"/>
        </dgm:presLayoutVars>
      </dgm:prSet>
      <dgm:spPr/>
      <dgm:t>
        <a:bodyPr/>
        <a:lstStyle/>
        <a:p>
          <a:endParaRPr lang="en-US"/>
        </a:p>
      </dgm:t>
    </dgm:pt>
    <dgm:pt modelId="{34CB0916-16ED-4837-806E-46CE2ABF4969}" type="pres">
      <dgm:prSet presAssocID="{F19FCDB7-11B9-449D-9452-9ABA2F53CD55}" presName="circ1" presStyleLbl="vennNode1" presStyleIdx="0" presStyleCnt="3" custLinFactY="15625" custLinFactNeighborX="5242" custLinFactNeighborY="100000"/>
      <dgm:spPr/>
      <dgm:t>
        <a:bodyPr/>
        <a:lstStyle/>
        <a:p>
          <a:endParaRPr lang="en-US"/>
        </a:p>
      </dgm:t>
    </dgm:pt>
    <dgm:pt modelId="{B0801F9C-4057-484D-91C7-15D425AA6250}" type="pres">
      <dgm:prSet presAssocID="{F19FCDB7-11B9-449D-9452-9ABA2F53CD55}" presName="circ1Tx" presStyleLbl="revTx" presStyleIdx="0" presStyleCnt="0">
        <dgm:presLayoutVars>
          <dgm:chMax val="0"/>
          <dgm:chPref val="0"/>
          <dgm:bulletEnabled val="1"/>
        </dgm:presLayoutVars>
      </dgm:prSet>
      <dgm:spPr/>
      <dgm:t>
        <a:bodyPr/>
        <a:lstStyle/>
        <a:p>
          <a:endParaRPr lang="en-US"/>
        </a:p>
      </dgm:t>
    </dgm:pt>
    <dgm:pt modelId="{45992FC3-3B16-4E27-953A-E7760478FE28}" type="pres">
      <dgm:prSet presAssocID="{828D2B8F-EC5D-46AB-AF15-2B65DAECBF82}" presName="circ2" presStyleLbl="vennNode1" presStyleIdx="1" presStyleCnt="3" custLinFactX="-11980" custLinFactNeighborX="-100000" custLinFactNeighborY="15522"/>
      <dgm:spPr/>
      <dgm:t>
        <a:bodyPr/>
        <a:lstStyle/>
        <a:p>
          <a:endParaRPr lang="en-US"/>
        </a:p>
      </dgm:t>
    </dgm:pt>
    <dgm:pt modelId="{AD4E734C-CACD-4879-B90D-639E8F85EA1B}" type="pres">
      <dgm:prSet presAssocID="{828D2B8F-EC5D-46AB-AF15-2B65DAECBF82}" presName="circ2Tx" presStyleLbl="revTx" presStyleIdx="0" presStyleCnt="0">
        <dgm:presLayoutVars>
          <dgm:chMax val="0"/>
          <dgm:chPref val="0"/>
          <dgm:bulletEnabled val="1"/>
        </dgm:presLayoutVars>
      </dgm:prSet>
      <dgm:spPr/>
      <dgm:t>
        <a:bodyPr/>
        <a:lstStyle/>
        <a:p>
          <a:endParaRPr lang="en-US"/>
        </a:p>
      </dgm:t>
    </dgm:pt>
    <dgm:pt modelId="{AB17E33A-B50F-4A12-8CFF-8C37F58914AE}" type="pres">
      <dgm:prSet presAssocID="{69A9DB46-F2C4-459D-AD00-35746731C925}" presName="circ3" presStyleLbl="vennNode1" presStyleIdx="2" presStyleCnt="3" custLinFactNeighborX="1708" custLinFactNeighborY="-64583"/>
      <dgm:spPr/>
      <dgm:t>
        <a:bodyPr/>
        <a:lstStyle/>
        <a:p>
          <a:endParaRPr lang="en-US"/>
        </a:p>
      </dgm:t>
    </dgm:pt>
    <dgm:pt modelId="{8FD95F7E-956D-4460-BDED-5A6B8A91F9F6}" type="pres">
      <dgm:prSet presAssocID="{69A9DB46-F2C4-459D-AD00-35746731C925}" presName="circ3Tx" presStyleLbl="revTx" presStyleIdx="0" presStyleCnt="0">
        <dgm:presLayoutVars>
          <dgm:chMax val="0"/>
          <dgm:chPref val="0"/>
          <dgm:bulletEnabled val="1"/>
        </dgm:presLayoutVars>
      </dgm:prSet>
      <dgm:spPr/>
      <dgm:t>
        <a:bodyPr/>
        <a:lstStyle/>
        <a:p>
          <a:endParaRPr lang="en-US"/>
        </a:p>
      </dgm:t>
    </dgm:pt>
  </dgm:ptLst>
  <dgm:cxnLst>
    <dgm:cxn modelId="{F1EB1D5E-A969-473B-B7E7-52A6F058D201}" srcId="{5604EFF0-F652-474F-A144-ACDC5D8D0836}" destId="{69A9DB46-F2C4-459D-AD00-35746731C925}" srcOrd="2" destOrd="0" parTransId="{DD8A3920-27A1-404E-ACE3-6C513BD6A50B}" sibTransId="{616A60D2-A682-4F56-A4A5-9678CC27D816}"/>
    <dgm:cxn modelId="{E41643F4-3F8C-41A4-8270-08ACC4536135}" type="presOf" srcId="{828D2B8F-EC5D-46AB-AF15-2B65DAECBF82}" destId="{45992FC3-3B16-4E27-953A-E7760478FE28}" srcOrd="0" destOrd="0" presId="urn:microsoft.com/office/officeart/2005/8/layout/venn1"/>
    <dgm:cxn modelId="{437B2FE6-52EC-464D-BA68-D678975D2911}" type="presOf" srcId="{F19FCDB7-11B9-449D-9452-9ABA2F53CD55}" destId="{B0801F9C-4057-484D-91C7-15D425AA6250}" srcOrd="1" destOrd="0" presId="urn:microsoft.com/office/officeart/2005/8/layout/venn1"/>
    <dgm:cxn modelId="{F252076F-A32A-4EE7-BFDB-CAE494B010CA}" srcId="{5604EFF0-F652-474F-A144-ACDC5D8D0836}" destId="{828D2B8F-EC5D-46AB-AF15-2B65DAECBF82}" srcOrd="1" destOrd="0" parTransId="{F8E8201A-E5F0-4CA1-A92B-F9D5D828A2FA}" sibTransId="{66458381-B8A1-4CA5-B67C-BA36D824BDF0}"/>
    <dgm:cxn modelId="{1A56DB1D-49E0-43AA-A06E-339DC461DC7B}" srcId="{5604EFF0-F652-474F-A144-ACDC5D8D0836}" destId="{F19FCDB7-11B9-449D-9452-9ABA2F53CD55}" srcOrd="0" destOrd="0" parTransId="{51546866-500D-41B2-89B2-6A1141792CC5}" sibTransId="{2FE5D657-0721-4FEA-8FC4-D1E2FE240C75}"/>
    <dgm:cxn modelId="{0DFE67ED-A770-4BB6-B7A4-204CF0F15F68}" type="presOf" srcId="{5604EFF0-F652-474F-A144-ACDC5D8D0836}" destId="{B54466D7-46DC-46DC-A931-76F8074E0B74}" srcOrd="0" destOrd="0" presId="urn:microsoft.com/office/officeart/2005/8/layout/venn1"/>
    <dgm:cxn modelId="{930F9452-C5F4-4288-BDFA-8492D153B6E8}" type="presOf" srcId="{69A9DB46-F2C4-459D-AD00-35746731C925}" destId="{8FD95F7E-956D-4460-BDED-5A6B8A91F9F6}" srcOrd="1" destOrd="0" presId="urn:microsoft.com/office/officeart/2005/8/layout/venn1"/>
    <dgm:cxn modelId="{A1DEE794-D928-499A-B1EC-32F9FD229326}" type="presOf" srcId="{828D2B8F-EC5D-46AB-AF15-2B65DAECBF82}" destId="{AD4E734C-CACD-4879-B90D-639E8F85EA1B}" srcOrd="1" destOrd="0" presId="urn:microsoft.com/office/officeart/2005/8/layout/venn1"/>
    <dgm:cxn modelId="{5B119BB0-798D-488D-B62E-BCC80B79CF90}" type="presOf" srcId="{F19FCDB7-11B9-449D-9452-9ABA2F53CD55}" destId="{34CB0916-16ED-4837-806E-46CE2ABF4969}" srcOrd="0" destOrd="0" presId="urn:microsoft.com/office/officeart/2005/8/layout/venn1"/>
    <dgm:cxn modelId="{B7F7E60A-86AA-4678-9050-721348E0EB6F}" type="presOf" srcId="{69A9DB46-F2C4-459D-AD00-35746731C925}" destId="{AB17E33A-B50F-4A12-8CFF-8C37F58914AE}" srcOrd="0" destOrd="0" presId="urn:microsoft.com/office/officeart/2005/8/layout/venn1"/>
    <dgm:cxn modelId="{BB55C217-3B92-46BE-ACD2-5D67F422CBAF}" type="presParOf" srcId="{B54466D7-46DC-46DC-A931-76F8074E0B74}" destId="{34CB0916-16ED-4837-806E-46CE2ABF4969}" srcOrd="0" destOrd="0" presId="urn:microsoft.com/office/officeart/2005/8/layout/venn1"/>
    <dgm:cxn modelId="{EF808ADA-FBBD-4925-A898-602515D8CCB7}" type="presParOf" srcId="{B54466D7-46DC-46DC-A931-76F8074E0B74}" destId="{B0801F9C-4057-484D-91C7-15D425AA6250}" srcOrd="1" destOrd="0" presId="urn:microsoft.com/office/officeart/2005/8/layout/venn1"/>
    <dgm:cxn modelId="{B1456126-B6E2-4550-9848-F73E57596558}" type="presParOf" srcId="{B54466D7-46DC-46DC-A931-76F8074E0B74}" destId="{45992FC3-3B16-4E27-953A-E7760478FE28}" srcOrd="2" destOrd="0" presId="urn:microsoft.com/office/officeart/2005/8/layout/venn1"/>
    <dgm:cxn modelId="{2B71FB2E-2910-4477-A50D-07E1CD944B91}" type="presParOf" srcId="{B54466D7-46DC-46DC-A931-76F8074E0B74}" destId="{AD4E734C-CACD-4879-B90D-639E8F85EA1B}" srcOrd="3" destOrd="0" presId="urn:microsoft.com/office/officeart/2005/8/layout/venn1"/>
    <dgm:cxn modelId="{A389698B-A6AF-4AA3-A3E7-968556C1B155}" type="presParOf" srcId="{B54466D7-46DC-46DC-A931-76F8074E0B74}" destId="{AB17E33A-B50F-4A12-8CFF-8C37F58914AE}" srcOrd="4" destOrd="0" presId="urn:microsoft.com/office/officeart/2005/8/layout/venn1"/>
    <dgm:cxn modelId="{C5738741-CB12-46E2-9297-FB59301FA75D}" type="presParOf" srcId="{B54466D7-46DC-46DC-A931-76F8074E0B74}" destId="{8FD95F7E-956D-4460-BDED-5A6B8A91F9F6}"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04EFF0-F652-474F-A144-ACDC5D8D0836}" type="doc">
      <dgm:prSet loTypeId="urn:microsoft.com/office/officeart/2005/8/layout/venn1" loCatId="relationship" qsTypeId="urn:microsoft.com/office/officeart/2005/8/quickstyle/simple1" qsCatId="simple" csTypeId="urn:microsoft.com/office/officeart/2005/8/colors/accent1_2" csCatId="accent1" phldr="1"/>
      <dgm:spPr/>
    </dgm:pt>
    <dgm:pt modelId="{F19FCDB7-11B9-449D-9452-9ABA2F53CD55}">
      <dgm:prSet phldrT="[Text]"/>
      <dgm:spPr/>
      <dgm:t>
        <a:bodyPr/>
        <a:lstStyle/>
        <a:p>
          <a:r>
            <a:rPr lang="en-US" dirty="0" smtClean="0"/>
            <a:t>V</a:t>
          </a:r>
          <a:endParaRPr lang="en-US" dirty="0"/>
        </a:p>
      </dgm:t>
    </dgm:pt>
    <dgm:pt modelId="{51546866-500D-41B2-89B2-6A1141792CC5}" type="parTrans" cxnId="{1A56DB1D-49E0-43AA-A06E-339DC461DC7B}">
      <dgm:prSet/>
      <dgm:spPr/>
      <dgm:t>
        <a:bodyPr/>
        <a:lstStyle/>
        <a:p>
          <a:endParaRPr lang="en-US"/>
        </a:p>
      </dgm:t>
    </dgm:pt>
    <dgm:pt modelId="{2FE5D657-0721-4FEA-8FC4-D1E2FE240C75}" type="sibTrans" cxnId="{1A56DB1D-49E0-43AA-A06E-339DC461DC7B}">
      <dgm:prSet/>
      <dgm:spPr/>
      <dgm:t>
        <a:bodyPr/>
        <a:lstStyle/>
        <a:p>
          <a:endParaRPr lang="en-US"/>
        </a:p>
      </dgm:t>
    </dgm:pt>
    <dgm:pt modelId="{828D2B8F-EC5D-46AB-AF15-2B65DAECBF82}">
      <dgm:prSet phldrT="[Text]"/>
      <dgm:spPr/>
      <dgm:t>
        <a:bodyPr/>
        <a:lstStyle/>
        <a:p>
          <a:r>
            <a:rPr lang="en-US" dirty="0" smtClean="0"/>
            <a:t>S</a:t>
          </a:r>
          <a:endParaRPr lang="en-US" dirty="0"/>
        </a:p>
      </dgm:t>
    </dgm:pt>
    <dgm:pt modelId="{F8E8201A-E5F0-4CA1-A92B-F9D5D828A2FA}" type="parTrans" cxnId="{F252076F-A32A-4EE7-BFDB-CAE494B010CA}">
      <dgm:prSet/>
      <dgm:spPr/>
      <dgm:t>
        <a:bodyPr/>
        <a:lstStyle/>
        <a:p>
          <a:endParaRPr lang="en-US"/>
        </a:p>
      </dgm:t>
    </dgm:pt>
    <dgm:pt modelId="{66458381-B8A1-4CA5-B67C-BA36D824BDF0}" type="sibTrans" cxnId="{F252076F-A32A-4EE7-BFDB-CAE494B010CA}">
      <dgm:prSet/>
      <dgm:spPr/>
      <dgm:t>
        <a:bodyPr/>
        <a:lstStyle/>
        <a:p>
          <a:endParaRPr lang="en-US"/>
        </a:p>
      </dgm:t>
    </dgm:pt>
    <dgm:pt modelId="{69A9DB46-F2C4-459D-AD00-35746731C925}">
      <dgm:prSet phldrT="[Text]"/>
      <dgm:spPr/>
      <dgm:t>
        <a:bodyPr/>
        <a:lstStyle/>
        <a:p>
          <a:r>
            <a:rPr lang="en-US" dirty="0" smtClean="0"/>
            <a:t>M</a:t>
          </a:r>
          <a:endParaRPr lang="en-US" dirty="0"/>
        </a:p>
      </dgm:t>
    </dgm:pt>
    <dgm:pt modelId="{DD8A3920-27A1-404E-ACE3-6C513BD6A50B}" type="parTrans" cxnId="{F1EB1D5E-A969-473B-B7E7-52A6F058D201}">
      <dgm:prSet/>
      <dgm:spPr/>
      <dgm:t>
        <a:bodyPr/>
        <a:lstStyle/>
        <a:p>
          <a:endParaRPr lang="en-US"/>
        </a:p>
      </dgm:t>
    </dgm:pt>
    <dgm:pt modelId="{616A60D2-A682-4F56-A4A5-9678CC27D816}" type="sibTrans" cxnId="{F1EB1D5E-A969-473B-B7E7-52A6F058D201}">
      <dgm:prSet/>
      <dgm:spPr/>
      <dgm:t>
        <a:bodyPr/>
        <a:lstStyle/>
        <a:p>
          <a:endParaRPr lang="en-US"/>
        </a:p>
      </dgm:t>
    </dgm:pt>
    <dgm:pt modelId="{B54466D7-46DC-46DC-A931-76F8074E0B74}" type="pres">
      <dgm:prSet presAssocID="{5604EFF0-F652-474F-A144-ACDC5D8D0836}" presName="compositeShape" presStyleCnt="0">
        <dgm:presLayoutVars>
          <dgm:chMax val="7"/>
          <dgm:dir/>
          <dgm:resizeHandles val="exact"/>
        </dgm:presLayoutVars>
      </dgm:prSet>
      <dgm:spPr/>
    </dgm:pt>
    <dgm:pt modelId="{34CB0916-16ED-4837-806E-46CE2ABF4969}" type="pres">
      <dgm:prSet presAssocID="{F19FCDB7-11B9-449D-9452-9ABA2F53CD55}" presName="circ1" presStyleLbl="vennNode1" presStyleIdx="0" presStyleCnt="3" custLinFactY="15625" custLinFactNeighborX="5242" custLinFactNeighborY="100000"/>
      <dgm:spPr/>
      <dgm:t>
        <a:bodyPr/>
        <a:lstStyle/>
        <a:p>
          <a:endParaRPr lang="en-US"/>
        </a:p>
      </dgm:t>
    </dgm:pt>
    <dgm:pt modelId="{B0801F9C-4057-484D-91C7-15D425AA6250}" type="pres">
      <dgm:prSet presAssocID="{F19FCDB7-11B9-449D-9452-9ABA2F53CD55}" presName="circ1Tx" presStyleLbl="revTx" presStyleIdx="0" presStyleCnt="0">
        <dgm:presLayoutVars>
          <dgm:chMax val="0"/>
          <dgm:chPref val="0"/>
          <dgm:bulletEnabled val="1"/>
        </dgm:presLayoutVars>
      </dgm:prSet>
      <dgm:spPr/>
      <dgm:t>
        <a:bodyPr/>
        <a:lstStyle/>
        <a:p>
          <a:endParaRPr lang="en-US"/>
        </a:p>
      </dgm:t>
    </dgm:pt>
    <dgm:pt modelId="{45992FC3-3B16-4E27-953A-E7760478FE28}" type="pres">
      <dgm:prSet presAssocID="{828D2B8F-EC5D-46AB-AF15-2B65DAECBF82}" presName="circ2" presStyleLbl="vennNode1" presStyleIdx="1" presStyleCnt="3" custLinFactNeighborY="-65625"/>
      <dgm:spPr/>
      <dgm:t>
        <a:bodyPr/>
        <a:lstStyle/>
        <a:p>
          <a:endParaRPr lang="en-US"/>
        </a:p>
      </dgm:t>
    </dgm:pt>
    <dgm:pt modelId="{AD4E734C-CACD-4879-B90D-639E8F85EA1B}" type="pres">
      <dgm:prSet presAssocID="{828D2B8F-EC5D-46AB-AF15-2B65DAECBF82}" presName="circ2Tx" presStyleLbl="revTx" presStyleIdx="0" presStyleCnt="0">
        <dgm:presLayoutVars>
          <dgm:chMax val="0"/>
          <dgm:chPref val="0"/>
          <dgm:bulletEnabled val="1"/>
        </dgm:presLayoutVars>
      </dgm:prSet>
      <dgm:spPr/>
      <dgm:t>
        <a:bodyPr/>
        <a:lstStyle/>
        <a:p>
          <a:endParaRPr lang="en-US"/>
        </a:p>
      </dgm:t>
    </dgm:pt>
    <dgm:pt modelId="{AB17E33A-B50F-4A12-8CFF-8C37F58914AE}" type="pres">
      <dgm:prSet presAssocID="{69A9DB46-F2C4-459D-AD00-35746731C925}" presName="circ3" presStyleLbl="vennNode1" presStyleIdx="2" presStyleCnt="3" custLinFactNeighborY="-65625"/>
      <dgm:spPr/>
      <dgm:t>
        <a:bodyPr/>
        <a:lstStyle/>
        <a:p>
          <a:endParaRPr lang="en-US"/>
        </a:p>
      </dgm:t>
    </dgm:pt>
    <dgm:pt modelId="{8FD95F7E-956D-4460-BDED-5A6B8A91F9F6}" type="pres">
      <dgm:prSet presAssocID="{69A9DB46-F2C4-459D-AD00-35746731C925}" presName="circ3Tx" presStyleLbl="revTx" presStyleIdx="0" presStyleCnt="0">
        <dgm:presLayoutVars>
          <dgm:chMax val="0"/>
          <dgm:chPref val="0"/>
          <dgm:bulletEnabled val="1"/>
        </dgm:presLayoutVars>
      </dgm:prSet>
      <dgm:spPr/>
      <dgm:t>
        <a:bodyPr/>
        <a:lstStyle/>
        <a:p>
          <a:endParaRPr lang="en-US"/>
        </a:p>
      </dgm:t>
    </dgm:pt>
  </dgm:ptLst>
  <dgm:cxnLst>
    <dgm:cxn modelId="{AAC1E862-0A96-4FF6-98B9-931A2070DAAB}" type="presOf" srcId="{F19FCDB7-11B9-449D-9452-9ABA2F53CD55}" destId="{34CB0916-16ED-4837-806E-46CE2ABF4969}" srcOrd="0" destOrd="0" presId="urn:microsoft.com/office/officeart/2005/8/layout/venn1"/>
    <dgm:cxn modelId="{F1EB1D5E-A969-473B-B7E7-52A6F058D201}" srcId="{5604EFF0-F652-474F-A144-ACDC5D8D0836}" destId="{69A9DB46-F2C4-459D-AD00-35746731C925}" srcOrd="2" destOrd="0" parTransId="{DD8A3920-27A1-404E-ACE3-6C513BD6A50B}" sibTransId="{616A60D2-A682-4F56-A4A5-9678CC27D816}"/>
    <dgm:cxn modelId="{864B3E4F-4DA4-47A1-B769-67FE1AE6E92B}" type="presOf" srcId="{69A9DB46-F2C4-459D-AD00-35746731C925}" destId="{8FD95F7E-956D-4460-BDED-5A6B8A91F9F6}" srcOrd="1" destOrd="0" presId="urn:microsoft.com/office/officeart/2005/8/layout/venn1"/>
    <dgm:cxn modelId="{F252076F-A32A-4EE7-BFDB-CAE494B010CA}" srcId="{5604EFF0-F652-474F-A144-ACDC5D8D0836}" destId="{828D2B8F-EC5D-46AB-AF15-2B65DAECBF82}" srcOrd="1" destOrd="0" parTransId="{F8E8201A-E5F0-4CA1-A92B-F9D5D828A2FA}" sibTransId="{66458381-B8A1-4CA5-B67C-BA36D824BDF0}"/>
    <dgm:cxn modelId="{27BF4C19-8D16-40BB-98FB-A062C182138F}" type="presOf" srcId="{69A9DB46-F2C4-459D-AD00-35746731C925}" destId="{AB17E33A-B50F-4A12-8CFF-8C37F58914AE}" srcOrd="0" destOrd="0" presId="urn:microsoft.com/office/officeart/2005/8/layout/venn1"/>
    <dgm:cxn modelId="{1A56DB1D-49E0-43AA-A06E-339DC461DC7B}" srcId="{5604EFF0-F652-474F-A144-ACDC5D8D0836}" destId="{F19FCDB7-11B9-449D-9452-9ABA2F53CD55}" srcOrd="0" destOrd="0" parTransId="{51546866-500D-41B2-89B2-6A1141792CC5}" sibTransId="{2FE5D657-0721-4FEA-8FC4-D1E2FE240C75}"/>
    <dgm:cxn modelId="{69074090-0965-4312-9515-ADCA0092540C}" type="presOf" srcId="{828D2B8F-EC5D-46AB-AF15-2B65DAECBF82}" destId="{AD4E734C-CACD-4879-B90D-639E8F85EA1B}" srcOrd="1" destOrd="0" presId="urn:microsoft.com/office/officeart/2005/8/layout/venn1"/>
    <dgm:cxn modelId="{D86E1B7B-C92D-41E9-9AB7-144905A01824}" type="presOf" srcId="{F19FCDB7-11B9-449D-9452-9ABA2F53CD55}" destId="{B0801F9C-4057-484D-91C7-15D425AA6250}" srcOrd="1" destOrd="0" presId="urn:microsoft.com/office/officeart/2005/8/layout/venn1"/>
    <dgm:cxn modelId="{CE632BBC-37AB-4EC4-B1C2-8AF27BF1A4D8}" type="presOf" srcId="{5604EFF0-F652-474F-A144-ACDC5D8D0836}" destId="{B54466D7-46DC-46DC-A931-76F8074E0B74}" srcOrd="0" destOrd="0" presId="urn:microsoft.com/office/officeart/2005/8/layout/venn1"/>
    <dgm:cxn modelId="{2250A5A4-BCDF-41DE-9B3F-07C5747C4A82}" type="presOf" srcId="{828D2B8F-EC5D-46AB-AF15-2B65DAECBF82}" destId="{45992FC3-3B16-4E27-953A-E7760478FE28}" srcOrd="0" destOrd="0" presId="urn:microsoft.com/office/officeart/2005/8/layout/venn1"/>
    <dgm:cxn modelId="{2576DF39-407F-423C-BB56-C869F924B73C}" type="presParOf" srcId="{B54466D7-46DC-46DC-A931-76F8074E0B74}" destId="{34CB0916-16ED-4837-806E-46CE2ABF4969}" srcOrd="0" destOrd="0" presId="urn:microsoft.com/office/officeart/2005/8/layout/venn1"/>
    <dgm:cxn modelId="{6544E38A-0CB5-4917-9E86-9E3BCA782332}" type="presParOf" srcId="{B54466D7-46DC-46DC-A931-76F8074E0B74}" destId="{B0801F9C-4057-484D-91C7-15D425AA6250}" srcOrd="1" destOrd="0" presId="urn:microsoft.com/office/officeart/2005/8/layout/venn1"/>
    <dgm:cxn modelId="{5493E1FD-DBA2-450D-8C09-D47291992CE7}" type="presParOf" srcId="{B54466D7-46DC-46DC-A931-76F8074E0B74}" destId="{45992FC3-3B16-4E27-953A-E7760478FE28}" srcOrd="2" destOrd="0" presId="urn:microsoft.com/office/officeart/2005/8/layout/venn1"/>
    <dgm:cxn modelId="{1E5E2CB7-E616-446F-8F18-BE3426C800A2}" type="presParOf" srcId="{B54466D7-46DC-46DC-A931-76F8074E0B74}" destId="{AD4E734C-CACD-4879-B90D-639E8F85EA1B}" srcOrd="3" destOrd="0" presId="urn:microsoft.com/office/officeart/2005/8/layout/venn1"/>
    <dgm:cxn modelId="{FF37110C-D234-4AED-BE5B-91A332081416}" type="presParOf" srcId="{B54466D7-46DC-46DC-A931-76F8074E0B74}" destId="{AB17E33A-B50F-4A12-8CFF-8C37F58914AE}" srcOrd="4" destOrd="0" presId="urn:microsoft.com/office/officeart/2005/8/layout/venn1"/>
    <dgm:cxn modelId="{F87F28AC-84D8-44A8-9C97-58E68FF36C40}" type="presParOf" srcId="{B54466D7-46DC-46DC-A931-76F8074E0B74}" destId="{8FD95F7E-956D-4460-BDED-5A6B8A91F9F6}" srcOrd="5"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9E6758-A6F2-4B97-8E31-B2D8B394270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824C0C6-7636-4FA5-BD77-3E0797734C30}">
      <dgm:prSet phldrT="[Text]"/>
      <dgm:spPr/>
      <dgm:t>
        <a:bodyPr/>
        <a:lstStyle/>
        <a:p>
          <a:r>
            <a:rPr lang="en-US" dirty="0" smtClean="0"/>
            <a:t>Behavior</a:t>
          </a:r>
          <a:endParaRPr lang="en-US" dirty="0"/>
        </a:p>
      </dgm:t>
    </dgm:pt>
    <dgm:pt modelId="{9A25D850-A713-483E-9043-B795BBA49325}" type="parTrans" cxnId="{8380231E-E2DB-46D9-B17F-4B5B02118A46}">
      <dgm:prSet/>
      <dgm:spPr/>
      <dgm:t>
        <a:bodyPr/>
        <a:lstStyle/>
        <a:p>
          <a:endParaRPr lang="en-US"/>
        </a:p>
      </dgm:t>
    </dgm:pt>
    <dgm:pt modelId="{0BB377BA-BE5A-47E8-A584-2B12143E47E7}" type="sibTrans" cxnId="{8380231E-E2DB-46D9-B17F-4B5B02118A46}">
      <dgm:prSet/>
      <dgm:spPr/>
      <dgm:t>
        <a:bodyPr/>
        <a:lstStyle/>
        <a:p>
          <a:endParaRPr lang="en-US"/>
        </a:p>
      </dgm:t>
    </dgm:pt>
    <dgm:pt modelId="{FC070A48-5C4F-4683-840C-40DCE715CF59}">
      <dgm:prSet phldrT="[Text]"/>
      <dgm:spPr/>
      <dgm:t>
        <a:bodyPr/>
        <a:lstStyle/>
        <a:p>
          <a:r>
            <a:rPr lang="en-US" dirty="0" smtClean="0"/>
            <a:t>Accurate Reading</a:t>
          </a:r>
          <a:endParaRPr lang="en-US" dirty="0"/>
        </a:p>
      </dgm:t>
    </dgm:pt>
    <dgm:pt modelId="{2F85ABD2-5A0D-4FF1-8747-98555A7877A5}" type="parTrans" cxnId="{0B147825-D464-4715-A203-3B4754430FC1}">
      <dgm:prSet/>
      <dgm:spPr/>
      <dgm:t>
        <a:bodyPr/>
        <a:lstStyle/>
        <a:p>
          <a:endParaRPr lang="en-US"/>
        </a:p>
      </dgm:t>
    </dgm:pt>
    <dgm:pt modelId="{213B09CF-E68A-4683-8801-AC2DB81E7829}" type="sibTrans" cxnId="{0B147825-D464-4715-A203-3B4754430FC1}">
      <dgm:prSet/>
      <dgm:spPr/>
      <dgm:t>
        <a:bodyPr/>
        <a:lstStyle/>
        <a:p>
          <a:endParaRPr lang="en-US"/>
        </a:p>
      </dgm:t>
    </dgm:pt>
    <dgm:pt modelId="{353D29C9-C901-4695-AD5B-72E4DB95CD72}">
      <dgm:prSet phldrT="[Text]"/>
      <dgm:spPr/>
      <dgm:t>
        <a:bodyPr/>
        <a:lstStyle/>
        <a:p>
          <a:r>
            <a:rPr lang="en-US" dirty="0" smtClean="0"/>
            <a:t>What the </a:t>
          </a:r>
        </a:p>
        <a:p>
          <a:r>
            <a:rPr lang="en-US" dirty="0" smtClean="0"/>
            <a:t>Reader Does</a:t>
          </a:r>
          <a:endParaRPr lang="en-US" dirty="0"/>
        </a:p>
      </dgm:t>
    </dgm:pt>
    <dgm:pt modelId="{20890943-17DE-425E-A768-5FCBFF7F428B}" type="parTrans" cxnId="{F308CF09-6404-4C7B-8699-65F42E80F625}">
      <dgm:prSet/>
      <dgm:spPr/>
      <dgm:t>
        <a:bodyPr/>
        <a:lstStyle/>
        <a:p>
          <a:endParaRPr lang="en-US"/>
        </a:p>
      </dgm:t>
    </dgm:pt>
    <dgm:pt modelId="{8AB5249B-848F-4B10-BF38-7516120E437E}" type="sibTrans" cxnId="{F308CF09-6404-4C7B-8699-65F42E80F625}">
      <dgm:prSet/>
      <dgm:spPr/>
      <dgm:t>
        <a:bodyPr/>
        <a:lstStyle/>
        <a:p>
          <a:endParaRPr lang="en-US"/>
        </a:p>
      </dgm:t>
    </dgm:pt>
    <dgm:pt modelId="{573DFB33-BF61-479D-BA91-E5ECCFAEC1B9}">
      <dgm:prSet phldrT="[Text]"/>
      <dgm:spPr/>
      <dgm:t>
        <a:bodyPr/>
        <a:lstStyle/>
        <a:p>
          <a:r>
            <a:rPr lang="en-US" dirty="0" smtClean="0"/>
            <a:t>Reads words correctly</a:t>
          </a:r>
          <a:endParaRPr lang="en-US" dirty="0"/>
        </a:p>
      </dgm:t>
    </dgm:pt>
    <dgm:pt modelId="{06B6EE62-48D1-4A51-8741-172DF16D7948}" type="parTrans" cxnId="{83122FC0-BBEE-4DC7-BD1F-A5DA6F4D74F0}">
      <dgm:prSet/>
      <dgm:spPr/>
      <dgm:t>
        <a:bodyPr/>
        <a:lstStyle/>
        <a:p>
          <a:endParaRPr lang="en-US"/>
        </a:p>
      </dgm:t>
    </dgm:pt>
    <dgm:pt modelId="{03574FDD-5B1E-4198-90EF-0297A8426DAD}" type="sibTrans" cxnId="{83122FC0-BBEE-4DC7-BD1F-A5DA6F4D74F0}">
      <dgm:prSet/>
      <dgm:spPr/>
      <dgm:t>
        <a:bodyPr/>
        <a:lstStyle/>
        <a:p>
          <a:endParaRPr lang="en-US"/>
        </a:p>
      </dgm:t>
    </dgm:pt>
    <dgm:pt modelId="{1302A5C1-9765-434C-BD32-E69BAFEBF612}">
      <dgm:prSet phldrT="[Text]"/>
      <dgm:spPr/>
      <dgm:t>
        <a:bodyPr/>
        <a:lstStyle/>
        <a:p>
          <a:r>
            <a:rPr lang="en-US" dirty="0" smtClean="0"/>
            <a:t>How to Code</a:t>
          </a:r>
          <a:endParaRPr lang="en-US" dirty="0"/>
        </a:p>
      </dgm:t>
    </dgm:pt>
    <dgm:pt modelId="{1F739916-E44C-4EA2-A0E3-ED1DB52F9E0E}" type="parTrans" cxnId="{2981C845-10EC-48E9-81CC-A4CF41EAB38F}">
      <dgm:prSet/>
      <dgm:spPr/>
      <dgm:t>
        <a:bodyPr/>
        <a:lstStyle/>
        <a:p>
          <a:endParaRPr lang="en-US"/>
        </a:p>
      </dgm:t>
    </dgm:pt>
    <dgm:pt modelId="{2280F611-B9CA-42F4-B881-042A706A339B}" type="sibTrans" cxnId="{2981C845-10EC-48E9-81CC-A4CF41EAB38F}">
      <dgm:prSet/>
      <dgm:spPr/>
      <dgm:t>
        <a:bodyPr/>
        <a:lstStyle/>
        <a:p>
          <a:endParaRPr lang="en-US"/>
        </a:p>
      </dgm:t>
    </dgm:pt>
    <dgm:pt modelId="{55E8393C-DDCB-4F87-83C0-FF3AE266B650}">
      <dgm:prSet phldrT="[Text]"/>
      <dgm:spPr/>
      <dgm:t>
        <a:bodyPr/>
        <a:lstStyle/>
        <a:p>
          <a:r>
            <a:rPr lang="en-US" dirty="0" smtClean="0"/>
            <a:t>Do not mark or place check above word</a:t>
          </a:r>
          <a:endParaRPr lang="en-US" dirty="0"/>
        </a:p>
      </dgm:t>
    </dgm:pt>
    <dgm:pt modelId="{B95EB850-8E49-4569-9B56-F3C79E7E2EEB}" type="parTrans" cxnId="{AB126AAC-0325-4EFF-9BE3-D55B08223A92}">
      <dgm:prSet/>
      <dgm:spPr/>
      <dgm:t>
        <a:bodyPr/>
        <a:lstStyle/>
        <a:p>
          <a:endParaRPr lang="en-US"/>
        </a:p>
      </dgm:t>
    </dgm:pt>
    <dgm:pt modelId="{9C075C0B-C8D3-446D-A1B1-1C93859F07F6}" type="sibTrans" cxnId="{AB126AAC-0325-4EFF-9BE3-D55B08223A92}">
      <dgm:prSet/>
      <dgm:spPr/>
      <dgm:t>
        <a:bodyPr/>
        <a:lstStyle/>
        <a:p>
          <a:endParaRPr lang="en-US"/>
        </a:p>
      </dgm:t>
    </dgm:pt>
    <dgm:pt modelId="{C883AB1F-FE34-4FD2-AA25-F71F88F10BDA}" type="pres">
      <dgm:prSet presAssocID="{F59E6758-A6F2-4B97-8E31-B2D8B3942701}" presName="Name0" presStyleCnt="0">
        <dgm:presLayoutVars>
          <dgm:dir/>
          <dgm:animLvl val="lvl"/>
          <dgm:resizeHandles val="exact"/>
        </dgm:presLayoutVars>
      </dgm:prSet>
      <dgm:spPr/>
      <dgm:t>
        <a:bodyPr/>
        <a:lstStyle/>
        <a:p>
          <a:endParaRPr lang="en-US"/>
        </a:p>
      </dgm:t>
    </dgm:pt>
    <dgm:pt modelId="{B60391B0-70B1-4EEC-A6F7-9938778728CB}" type="pres">
      <dgm:prSet presAssocID="{9824C0C6-7636-4FA5-BD77-3E0797734C30}" presName="composite" presStyleCnt="0"/>
      <dgm:spPr/>
    </dgm:pt>
    <dgm:pt modelId="{07D6BF29-59AA-47B0-867F-5C600E65E6D2}" type="pres">
      <dgm:prSet presAssocID="{9824C0C6-7636-4FA5-BD77-3E0797734C30}" presName="parTx" presStyleLbl="alignNode1" presStyleIdx="0" presStyleCnt="3">
        <dgm:presLayoutVars>
          <dgm:chMax val="0"/>
          <dgm:chPref val="0"/>
          <dgm:bulletEnabled val="1"/>
        </dgm:presLayoutVars>
      </dgm:prSet>
      <dgm:spPr/>
      <dgm:t>
        <a:bodyPr/>
        <a:lstStyle/>
        <a:p>
          <a:endParaRPr lang="en-US"/>
        </a:p>
      </dgm:t>
    </dgm:pt>
    <dgm:pt modelId="{FC567739-D434-483F-9075-7C26E2D82775}" type="pres">
      <dgm:prSet presAssocID="{9824C0C6-7636-4FA5-BD77-3E0797734C30}" presName="desTx" presStyleLbl="alignAccFollowNode1" presStyleIdx="0" presStyleCnt="3">
        <dgm:presLayoutVars>
          <dgm:bulletEnabled val="1"/>
        </dgm:presLayoutVars>
      </dgm:prSet>
      <dgm:spPr/>
      <dgm:t>
        <a:bodyPr/>
        <a:lstStyle/>
        <a:p>
          <a:endParaRPr lang="en-US"/>
        </a:p>
      </dgm:t>
    </dgm:pt>
    <dgm:pt modelId="{8EBFB2CB-92E7-473A-A932-F9F0933790B0}" type="pres">
      <dgm:prSet presAssocID="{0BB377BA-BE5A-47E8-A584-2B12143E47E7}" presName="space" presStyleCnt="0"/>
      <dgm:spPr/>
    </dgm:pt>
    <dgm:pt modelId="{22F50E6A-BA46-41CD-A12F-E26438173CB0}" type="pres">
      <dgm:prSet presAssocID="{353D29C9-C901-4695-AD5B-72E4DB95CD72}" presName="composite" presStyleCnt="0"/>
      <dgm:spPr/>
    </dgm:pt>
    <dgm:pt modelId="{CE7E09DA-BD5D-404D-A3CA-5D2819948C91}" type="pres">
      <dgm:prSet presAssocID="{353D29C9-C901-4695-AD5B-72E4DB95CD72}" presName="parTx" presStyleLbl="alignNode1" presStyleIdx="1" presStyleCnt="3">
        <dgm:presLayoutVars>
          <dgm:chMax val="0"/>
          <dgm:chPref val="0"/>
          <dgm:bulletEnabled val="1"/>
        </dgm:presLayoutVars>
      </dgm:prSet>
      <dgm:spPr/>
      <dgm:t>
        <a:bodyPr/>
        <a:lstStyle/>
        <a:p>
          <a:endParaRPr lang="en-US"/>
        </a:p>
      </dgm:t>
    </dgm:pt>
    <dgm:pt modelId="{05105C53-BA0D-4767-BA1A-FBAA7832CEAA}" type="pres">
      <dgm:prSet presAssocID="{353D29C9-C901-4695-AD5B-72E4DB95CD72}" presName="desTx" presStyleLbl="alignAccFollowNode1" presStyleIdx="1" presStyleCnt="3">
        <dgm:presLayoutVars>
          <dgm:bulletEnabled val="1"/>
        </dgm:presLayoutVars>
      </dgm:prSet>
      <dgm:spPr/>
      <dgm:t>
        <a:bodyPr/>
        <a:lstStyle/>
        <a:p>
          <a:endParaRPr lang="en-US"/>
        </a:p>
      </dgm:t>
    </dgm:pt>
    <dgm:pt modelId="{A5AAD8FD-4BB5-4929-A3A8-749F1C12DE1B}" type="pres">
      <dgm:prSet presAssocID="{8AB5249B-848F-4B10-BF38-7516120E437E}" presName="space" presStyleCnt="0"/>
      <dgm:spPr/>
    </dgm:pt>
    <dgm:pt modelId="{988D5D89-F13C-44CD-9D51-C0BDFE609204}" type="pres">
      <dgm:prSet presAssocID="{1302A5C1-9765-434C-BD32-E69BAFEBF612}" presName="composite" presStyleCnt="0"/>
      <dgm:spPr/>
    </dgm:pt>
    <dgm:pt modelId="{A190950A-DEA9-410D-85C0-E7FE55A14463}" type="pres">
      <dgm:prSet presAssocID="{1302A5C1-9765-434C-BD32-E69BAFEBF612}" presName="parTx" presStyleLbl="alignNode1" presStyleIdx="2" presStyleCnt="3">
        <dgm:presLayoutVars>
          <dgm:chMax val="0"/>
          <dgm:chPref val="0"/>
          <dgm:bulletEnabled val="1"/>
        </dgm:presLayoutVars>
      </dgm:prSet>
      <dgm:spPr/>
      <dgm:t>
        <a:bodyPr/>
        <a:lstStyle/>
        <a:p>
          <a:endParaRPr lang="en-US"/>
        </a:p>
      </dgm:t>
    </dgm:pt>
    <dgm:pt modelId="{F5DB346B-5449-4DBD-BA29-175CDBCD4B57}" type="pres">
      <dgm:prSet presAssocID="{1302A5C1-9765-434C-BD32-E69BAFEBF612}" presName="desTx" presStyleLbl="alignAccFollowNode1" presStyleIdx="2" presStyleCnt="3">
        <dgm:presLayoutVars>
          <dgm:bulletEnabled val="1"/>
        </dgm:presLayoutVars>
      </dgm:prSet>
      <dgm:spPr/>
      <dgm:t>
        <a:bodyPr/>
        <a:lstStyle/>
        <a:p>
          <a:endParaRPr lang="en-US"/>
        </a:p>
      </dgm:t>
    </dgm:pt>
  </dgm:ptLst>
  <dgm:cxnLst>
    <dgm:cxn modelId="{CF16E417-145F-4214-907D-EF4773172554}" type="presOf" srcId="{FC070A48-5C4F-4683-840C-40DCE715CF59}" destId="{FC567739-D434-483F-9075-7C26E2D82775}" srcOrd="0" destOrd="0" presId="urn:microsoft.com/office/officeart/2005/8/layout/hList1"/>
    <dgm:cxn modelId="{B05B946B-B8F2-447B-930A-AFB22B3B0D58}" type="presOf" srcId="{573DFB33-BF61-479D-BA91-E5ECCFAEC1B9}" destId="{05105C53-BA0D-4767-BA1A-FBAA7832CEAA}" srcOrd="0" destOrd="0" presId="urn:microsoft.com/office/officeart/2005/8/layout/hList1"/>
    <dgm:cxn modelId="{7482CB8A-8D6C-46A9-8971-AA7B05D3E1B1}" type="presOf" srcId="{9824C0C6-7636-4FA5-BD77-3E0797734C30}" destId="{07D6BF29-59AA-47B0-867F-5C600E65E6D2}" srcOrd="0" destOrd="0" presId="urn:microsoft.com/office/officeart/2005/8/layout/hList1"/>
    <dgm:cxn modelId="{83122FC0-BBEE-4DC7-BD1F-A5DA6F4D74F0}" srcId="{353D29C9-C901-4695-AD5B-72E4DB95CD72}" destId="{573DFB33-BF61-479D-BA91-E5ECCFAEC1B9}" srcOrd="0" destOrd="0" parTransId="{06B6EE62-48D1-4A51-8741-172DF16D7948}" sibTransId="{03574FDD-5B1E-4198-90EF-0297A8426DAD}"/>
    <dgm:cxn modelId="{1066F1EB-FBB1-452F-ACDB-14A31B25D629}" type="presOf" srcId="{55E8393C-DDCB-4F87-83C0-FF3AE266B650}" destId="{F5DB346B-5449-4DBD-BA29-175CDBCD4B57}" srcOrd="0" destOrd="0" presId="urn:microsoft.com/office/officeart/2005/8/layout/hList1"/>
    <dgm:cxn modelId="{F3334C24-BD6A-4688-AC05-6E2BD8013AC7}" type="presOf" srcId="{1302A5C1-9765-434C-BD32-E69BAFEBF612}" destId="{A190950A-DEA9-410D-85C0-E7FE55A14463}" srcOrd="0" destOrd="0" presId="urn:microsoft.com/office/officeart/2005/8/layout/hList1"/>
    <dgm:cxn modelId="{8380231E-E2DB-46D9-B17F-4B5B02118A46}" srcId="{F59E6758-A6F2-4B97-8E31-B2D8B3942701}" destId="{9824C0C6-7636-4FA5-BD77-3E0797734C30}" srcOrd="0" destOrd="0" parTransId="{9A25D850-A713-483E-9043-B795BBA49325}" sibTransId="{0BB377BA-BE5A-47E8-A584-2B12143E47E7}"/>
    <dgm:cxn modelId="{2981C845-10EC-48E9-81CC-A4CF41EAB38F}" srcId="{F59E6758-A6F2-4B97-8E31-B2D8B3942701}" destId="{1302A5C1-9765-434C-BD32-E69BAFEBF612}" srcOrd="2" destOrd="0" parTransId="{1F739916-E44C-4EA2-A0E3-ED1DB52F9E0E}" sibTransId="{2280F611-B9CA-42F4-B881-042A706A339B}"/>
    <dgm:cxn modelId="{0B147825-D464-4715-A203-3B4754430FC1}" srcId="{9824C0C6-7636-4FA5-BD77-3E0797734C30}" destId="{FC070A48-5C4F-4683-840C-40DCE715CF59}" srcOrd="0" destOrd="0" parTransId="{2F85ABD2-5A0D-4FF1-8747-98555A7877A5}" sibTransId="{213B09CF-E68A-4683-8801-AC2DB81E7829}"/>
    <dgm:cxn modelId="{AB126AAC-0325-4EFF-9BE3-D55B08223A92}" srcId="{1302A5C1-9765-434C-BD32-E69BAFEBF612}" destId="{55E8393C-DDCB-4F87-83C0-FF3AE266B650}" srcOrd="0" destOrd="0" parTransId="{B95EB850-8E49-4569-9B56-F3C79E7E2EEB}" sibTransId="{9C075C0B-C8D3-446D-A1B1-1C93859F07F6}"/>
    <dgm:cxn modelId="{E4C04EFA-131E-45C9-80BD-BE1697FFC91E}" type="presOf" srcId="{F59E6758-A6F2-4B97-8E31-B2D8B3942701}" destId="{C883AB1F-FE34-4FD2-AA25-F71F88F10BDA}" srcOrd="0" destOrd="0" presId="urn:microsoft.com/office/officeart/2005/8/layout/hList1"/>
    <dgm:cxn modelId="{F308CF09-6404-4C7B-8699-65F42E80F625}" srcId="{F59E6758-A6F2-4B97-8E31-B2D8B3942701}" destId="{353D29C9-C901-4695-AD5B-72E4DB95CD72}" srcOrd="1" destOrd="0" parTransId="{20890943-17DE-425E-A768-5FCBFF7F428B}" sibTransId="{8AB5249B-848F-4B10-BF38-7516120E437E}"/>
    <dgm:cxn modelId="{FFECE202-7B03-4BA1-880F-B93007E25A1C}" type="presOf" srcId="{353D29C9-C901-4695-AD5B-72E4DB95CD72}" destId="{CE7E09DA-BD5D-404D-A3CA-5D2819948C91}" srcOrd="0" destOrd="0" presId="urn:microsoft.com/office/officeart/2005/8/layout/hList1"/>
    <dgm:cxn modelId="{1401BC77-36F9-470D-A862-9DBEE6DC2289}" type="presParOf" srcId="{C883AB1F-FE34-4FD2-AA25-F71F88F10BDA}" destId="{B60391B0-70B1-4EEC-A6F7-9938778728CB}" srcOrd="0" destOrd="0" presId="urn:microsoft.com/office/officeart/2005/8/layout/hList1"/>
    <dgm:cxn modelId="{8AC95555-4D98-4D49-AB93-64A6032F3169}" type="presParOf" srcId="{B60391B0-70B1-4EEC-A6F7-9938778728CB}" destId="{07D6BF29-59AA-47B0-867F-5C600E65E6D2}" srcOrd="0" destOrd="0" presId="urn:microsoft.com/office/officeart/2005/8/layout/hList1"/>
    <dgm:cxn modelId="{A785CC8B-5581-4AE4-AD28-4BB4E6C13D42}" type="presParOf" srcId="{B60391B0-70B1-4EEC-A6F7-9938778728CB}" destId="{FC567739-D434-483F-9075-7C26E2D82775}" srcOrd="1" destOrd="0" presId="urn:microsoft.com/office/officeart/2005/8/layout/hList1"/>
    <dgm:cxn modelId="{C8414F4B-6DD0-42B8-8676-4ADC0E0529A6}" type="presParOf" srcId="{C883AB1F-FE34-4FD2-AA25-F71F88F10BDA}" destId="{8EBFB2CB-92E7-473A-A932-F9F0933790B0}" srcOrd="1" destOrd="0" presId="urn:microsoft.com/office/officeart/2005/8/layout/hList1"/>
    <dgm:cxn modelId="{B01F027E-20DB-4BD6-8F4C-8F16D6857475}" type="presParOf" srcId="{C883AB1F-FE34-4FD2-AA25-F71F88F10BDA}" destId="{22F50E6A-BA46-41CD-A12F-E26438173CB0}" srcOrd="2" destOrd="0" presId="urn:microsoft.com/office/officeart/2005/8/layout/hList1"/>
    <dgm:cxn modelId="{DEFA67F5-A2F3-4126-A1EC-8E162EFEEF64}" type="presParOf" srcId="{22F50E6A-BA46-41CD-A12F-E26438173CB0}" destId="{CE7E09DA-BD5D-404D-A3CA-5D2819948C91}" srcOrd="0" destOrd="0" presId="urn:microsoft.com/office/officeart/2005/8/layout/hList1"/>
    <dgm:cxn modelId="{9C534DEF-583F-44AB-8801-F7C57B91D90D}" type="presParOf" srcId="{22F50E6A-BA46-41CD-A12F-E26438173CB0}" destId="{05105C53-BA0D-4767-BA1A-FBAA7832CEAA}" srcOrd="1" destOrd="0" presId="urn:microsoft.com/office/officeart/2005/8/layout/hList1"/>
    <dgm:cxn modelId="{BC9E2CA2-CF46-4FAF-AAEB-BD682BC11769}" type="presParOf" srcId="{C883AB1F-FE34-4FD2-AA25-F71F88F10BDA}" destId="{A5AAD8FD-4BB5-4929-A3A8-749F1C12DE1B}" srcOrd="3" destOrd="0" presId="urn:microsoft.com/office/officeart/2005/8/layout/hList1"/>
    <dgm:cxn modelId="{BC97B597-F31A-4F18-AB7A-5C07B038393F}" type="presParOf" srcId="{C883AB1F-FE34-4FD2-AA25-F71F88F10BDA}" destId="{988D5D89-F13C-44CD-9D51-C0BDFE609204}" srcOrd="4" destOrd="0" presId="urn:microsoft.com/office/officeart/2005/8/layout/hList1"/>
    <dgm:cxn modelId="{4B2A87A7-1175-428F-BD33-40972F40C8E2}" type="presParOf" srcId="{988D5D89-F13C-44CD-9D51-C0BDFE609204}" destId="{A190950A-DEA9-410D-85C0-E7FE55A14463}" srcOrd="0" destOrd="0" presId="urn:microsoft.com/office/officeart/2005/8/layout/hList1"/>
    <dgm:cxn modelId="{CFB8329A-A8DF-4659-B11D-C5C2E0AEA95B}" type="presParOf" srcId="{988D5D89-F13C-44CD-9D51-C0BDFE609204}" destId="{F5DB346B-5449-4DBD-BA29-175CDBCD4B57}"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8A60FA3-319A-4D1E-B5AE-DD77AB4D05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6099F9F-C45E-4944-BC2E-49F2EA396EF6}">
      <dgm:prSet phldrT="[Text]"/>
      <dgm:spPr/>
      <dgm:t>
        <a:bodyPr/>
        <a:lstStyle/>
        <a:p>
          <a:r>
            <a:rPr lang="en-US" dirty="0" smtClean="0"/>
            <a:t>Scoring</a:t>
          </a:r>
          <a:endParaRPr lang="en-US" dirty="0"/>
        </a:p>
      </dgm:t>
    </dgm:pt>
    <dgm:pt modelId="{F3B0E6FC-8D0D-435E-B99B-9545DCF91BDF}" type="parTrans" cxnId="{67E648D3-178B-4879-9AD1-4DF2C8253507}">
      <dgm:prSet/>
      <dgm:spPr/>
      <dgm:t>
        <a:bodyPr/>
        <a:lstStyle/>
        <a:p>
          <a:endParaRPr lang="en-US"/>
        </a:p>
      </dgm:t>
    </dgm:pt>
    <dgm:pt modelId="{3F904936-4B1F-4B97-A164-7F2CF93E1023}" type="sibTrans" cxnId="{67E648D3-178B-4879-9AD1-4DF2C8253507}">
      <dgm:prSet/>
      <dgm:spPr/>
      <dgm:t>
        <a:bodyPr/>
        <a:lstStyle/>
        <a:p>
          <a:endParaRPr lang="en-US"/>
        </a:p>
      </dgm:t>
    </dgm:pt>
    <dgm:pt modelId="{43AC3A01-FD64-4EEA-A578-D82EC27B421C}">
      <dgm:prSet phldrT="[Text]"/>
      <dgm:spPr/>
      <dgm:t>
        <a:bodyPr/>
        <a:lstStyle/>
        <a:p>
          <a:r>
            <a:rPr lang="en-US" dirty="0" smtClean="0"/>
            <a:t>Goal of RR’s is to look for strengths/needs and problem solving at point of problem</a:t>
          </a:r>
          <a:endParaRPr lang="en-US" dirty="0"/>
        </a:p>
      </dgm:t>
    </dgm:pt>
    <dgm:pt modelId="{205C7461-3718-4CCA-9F41-591FB78D5784}" type="parTrans" cxnId="{D03CD41B-123B-4AB5-963C-303426108D4B}">
      <dgm:prSet/>
      <dgm:spPr/>
      <dgm:t>
        <a:bodyPr/>
        <a:lstStyle/>
        <a:p>
          <a:endParaRPr lang="en-US"/>
        </a:p>
      </dgm:t>
    </dgm:pt>
    <dgm:pt modelId="{F01EACD8-0803-4609-B856-800F60D1CE9A}" type="sibTrans" cxnId="{D03CD41B-123B-4AB5-963C-303426108D4B}">
      <dgm:prSet/>
      <dgm:spPr/>
      <dgm:t>
        <a:bodyPr/>
        <a:lstStyle/>
        <a:p>
          <a:endParaRPr lang="en-US"/>
        </a:p>
      </dgm:t>
    </dgm:pt>
    <dgm:pt modelId="{6F4F59D0-5411-4E21-8F57-373B29150D6F}">
      <dgm:prSet phldrT="[Text]"/>
      <dgm:spPr/>
      <dgm:t>
        <a:bodyPr/>
        <a:lstStyle/>
        <a:p>
          <a:r>
            <a:rPr lang="en-US" dirty="0" smtClean="0"/>
            <a:t>Analysis</a:t>
          </a:r>
          <a:endParaRPr lang="en-US" dirty="0"/>
        </a:p>
      </dgm:t>
    </dgm:pt>
    <dgm:pt modelId="{E3A4D3FD-F19D-4207-A85A-155D4ECF7284}" type="parTrans" cxnId="{6847FA18-0CDD-42DE-86E1-BF0F32036817}">
      <dgm:prSet/>
      <dgm:spPr/>
      <dgm:t>
        <a:bodyPr/>
        <a:lstStyle/>
        <a:p>
          <a:endParaRPr lang="en-US"/>
        </a:p>
      </dgm:t>
    </dgm:pt>
    <dgm:pt modelId="{8FC1029C-FEA0-40CA-B4AB-1075619C1B2F}" type="sibTrans" cxnId="{6847FA18-0CDD-42DE-86E1-BF0F32036817}">
      <dgm:prSet/>
      <dgm:spPr/>
      <dgm:t>
        <a:bodyPr/>
        <a:lstStyle/>
        <a:p>
          <a:endParaRPr lang="en-US"/>
        </a:p>
      </dgm:t>
    </dgm:pt>
    <dgm:pt modelId="{CDD9914D-6B38-4936-93E1-22CFCDD17941}">
      <dgm:prSet phldrT="[Text]"/>
      <dgm:spPr/>
      <dgm:t>
        <a:bodyPr/>
        <a:lstStyle/>
        <a:p>
          <a:r>
            <a:rPr lang="en-US" dirty="0" smtClean="0"/>
            <a:t>Limit Self Corrections to 1 thing that sent them back</a:t>
          </a:r>
          <a:endParaRPr lang="en-US" dirty="0"/>
        </a:p>
      </dgm:t>
    </dgm:pt>
    <dgm:pt modelId="{5E86CF0E-5BED-44BE-919C-3732ECB52B49}" type="parTrans" cxnId="{0303B0BE-6B73-4799-88AA-6D17D850F980}">
      <dgm:prSet/>
      <dgm:spPr/>
      <dgm:t>
        <a:bodyPr/>
        <a:lstStyle/>
        <a:p>
          <a:endParaRPr lang="en-US"/>
        </a:p>
      </dgm:t>
    </dgm:pt>
    <dgm:pt modelId="{9E874C21-F525-4B23-BF80-A038957A608B}" type="sibTrans" cxnId="{0303B0BE-6B73-4799-88AA-6D17D850F980}">
      <dgm:prSet/>
      <dgm:spPr/>
      <dgm:t>
        <a:bodyPr/>
        <a:lstStyle/>
        <a:p>
          <a:endParaRPr lang="en-US"/>
        </a:p>
      </dgm:t>
    </dgm:pt>
    <dgm:pt modelId="{21BB2041-2820-41FB-9E48-74E5077F19EE}">
      <dgm:prSet phldrT="[Text]"/>
      <dgm:spPr/>
      <dgm:t>
        <a:bodyPr/>
        <a:lstStyle/>
        <a:p>
          <a:r>
            <a:rPr lang="en-US" dirty="0" smtClean="0"/>
            <a:t>Look for patterns by tallying</a:t>
          </a:r>
          <a:endParaRPr lang="en-US" dirty="0"/>
        </a:p>
      </dgm:t>
    </dgm:pt>
    <dgm:pt modelId="{B87DD853-75DF-48B1-99FB-EC3DB70A74DB}" type="parTrans" cxnId="{6BCC77AD-D00E-4DF0-8919-A9B7D633AC07}">
      <dgm:prSet/>
      <dgm:spPr/>
    </dgm:pt>
    <dgm:pt modelId="{819A9634-C956-4F11-8C8C-FFADBFB42445}" type="sibTrans" cxnId="{6BCC77AD-D00E-4DF0-8919-A9B7D633AC07}">
      <dgm:prSet/>
      <dgm:spPr/>
    </dgm:pt>
    <dgm:pt modelId="{F234C90B-D716-43E9-A8AD-C3B2B792E40E}">
      <dgm:prSet phldrT="[Text]"/>
      <dgm:spPr/>
      <dgm:t>
        <a:bodyPr/>
        <a:lstStyle/>
        <a:p>
          <a:r>
            <a:rPr lang="en-US" dirty="0" smtClean="0"/>
            <a:t>Do not analyze insertions and omissions</a:t>
          </a:r>
          <a:endParaRPr lang="en-US" dirty="0"/>
        </a:p>
      </dgm:t>
    </dgm:pt>
    <dgm:pt modelId="{FC1D95AF-8AC2-4093-BD6B-A8A817392A3A}" type="parTrans" cxnId="{48BFC2A6-DFAE-48EB-9A67-100A7352AC49}">
      <dgm:prSet/>
      <dgm:spPr/>
    </dgm:pt>
    <dgm:pt modelId="{C28D5F6F-76E1-4706-AF94-A820D78AD0DC}" type="sibTrans" cxnId="{48BFC2A6-DFAE-48EB-9A67-100A7352AC49}">
      <dgm:prSet/>
      <dgm:spPr/>
    </dgm:pt>
    <dgm:pt modelId="{D5E35D07-AABB-46AC-82B3-AB1AAA0A05A8}">
      <dgm:prSet phldrT="[Text]"/>
      <dgm:spPr/>
      <dgm:t>
        <a:bodyPr/>
        <a:lstStyle/>
        <a:p>
          <a:r>
            <a:rPr lang="en-US" dirty="0" smtClean="0"/>
            <a:t>Record evidence of partially correct, not just wrong</a:t>
          </a:r>
          <a:endParaRPr lang="en-US" dirty="0"/>
        </a:p>
      </dgm:t>
    </dgm:pt>
    <dgm:pt modelId="{8D1C825F-4701-4C36-8854-D64832EB4DBB}" type="parTrans" cxnId="{403B874F-C3B3-40EE-B28F-887828A2C5A6}">
      <dgm:prSet/>
      <dgm:spPr/>
    </dgm:pt>
    <dgm:pt modelId="{E2CA1FD6-6BE7-438C-9F5F-6B832642C036}" type="sibTrans" cxnId="{403B874F-C3B3-40EE-B28F-887828A2C5A6}">
      <dgm:prSet/>
      <dgm:spPr/>
    </dgm:pt>
    <dgm:pt modelId="{ABDB8A8B-A4DF-4418-8A2F-9081213D9F4F}">
      <dgm:prSet phldrT="[Text]"/>
      <dgm:spPr/>
      <dgm:t>
        <a:bodyPr/>
        <a:lstStyle/>
        <a:p>
          <a:r>
            <a:rPr lang="en-US" dirty="0" smtClean="0"/>
            <a:t>Proper nouns are only 1 error</a:t>
          </a:r>
          <a:endParaRPr lang="en-US" dirty="0"/>
        </a:p>
      </dgm:t>
    </dgm:pt>
    <dgm:pt modelId="{8287E475-6A02-4C50-A8E6-DC4B3F746899}" type="parTrans" cxnId="{58C1DAED-1B3F-4F84-A6B4-4CBABD1AFE98}">
      <dgm:prSet/>
      <dgm:spPr/>
    </dgm:pt>
    <dgm:pt modelId="{F563D3B6-6AE4-44EA-ABF1-A28947A28574}" type="sibTrans" cxnId="{58C1DAED-1B3F-4F84-A6B4-4CBABD1AFE98}">
      <dgm:prSet/>
      <dgm:spPr/>
    </dgm:pt>
    <dgm:pt modelId="{331B0F05-F0BA-4436-86BA-22DCFE9D0D91}" type="pres">
      <dgm:prSet presAssocID="{78A60FA3-319A-4D1E-B5AE-DD77AB4D05F1}" presName="Name0" presStyleCnt="0">
        <dgm:presLayoutVars>
          <dgm:dir/>
          <dgm:animLvl val="lvl"/>
          <dgm:resizeHandles val="exact"/>
        </dgm:presLayoutVars>
      </dgm:prSet>
      <dgm:spPr/>
      <dgm:t>
        <a:bodyPr/>
        <a:lstStyle/>
        <a:p>
          <a:endParaRPr lang="en-US"/>
        </a:p>
      </dgm:t>
    </dgm:pt>
    <dgm:pt modelId="{F184FF0C-327D-4F89-878B-561336D80255}" type="pres">
      <dgm:prSet presAssocID="{86099F9F-C45E-4944-BC2E-49F2EA396EF6}" presName="composite" presStyleCnt="0"/>
      <dgm:spPr/>
    </dgm:pt>
    <dgm:pt modelId="{0DE0544B-5527-48B4-B20C-76F6BB74EEAC}" type="pres">
      <dgm:prSet presAssocID="{86099F9F-C45E-4944-BC2E-49F2EA396EF6}" presName="parTx" presStyleLbl="alignNode1" presStyleIdx="0" presStyleCnt="2">
        <dgm:presLayoutVars>
          <dgm:chMax val="0"/>
          <dgm:chPref val="0"/>
          <dgm:bulletEnabled val="1"/>
        </dgm:presLayoutVars>
      </dgm:prSet>
      <dgm:spPr/>
      <dgm:t>
        <a:bodyPr/>
        <a:lstStyle/>
        <a:p>
          <a:endParaRPr lang="en-US"/>
        </a:p>
      </dgm:t>
    </dgm:pt>
    <dgm:pt modelId="{2F6A5E75-64FF-4E1D-BC77-6E27135FBC84}" type="pres">
      <dgm:prSet presAssocID="{86099F9F-C45E-4944-BC2E-49F2EA396EF6}" presName="desTx" presStyleLbl="alignAccFollowNode1" presStyleIdx="0" presStyleCnt="2">
        <dgm:presLayoutVars>
          <dgm:bulletEnabled val="1"/>
        </dgm:presLayoutVars>
      </dgm:prSet>
      <dgm:spPr/>
      <dgm:t>
        <a:bodyPr/>
        <a:lstStyle/>
        <a:p>
          <a:endParaRPr lang="en-US"/>
        </a:p>
      </dgm:t>
    </dgm:pt>
    <dgm:pt modelId="{DB88C454-3F23-4F0A-8A6A-FFE2A17B06FD}" type="pres">
      <dgm:prSet presAssocID="{3F904936-4B1F-4B97-A164-7F2CF93E1023}" presName="space" presStyleCnt="0"/>
      <dgm:spPr/>
    </dgm:pt>
    <dgm:pt modelId="{E6FA4946-3C70-4B69-B263-B8C5C545EA40}" type="pres">
      <dgm:prSet presAssocID="{6F4F59D0-5411-4E21-8F57-373B29150D6F}" presName="composite" presStyleCnt="0"/>
      <dgm:spPr/>
    </dgm:pt>
    <dgm:pt modelId="{4F1F0C56-6ED6-45B0-8735-099CBCE4F32E}" type="pres">
      <dgm:prSet presAssocID="{6F4F59D0-5411-4E21-8F57-373B29150D6F}" presName="parTx" presStyleLbl="alignNode1" presStyleIdx="1" presStyleCnt="2">
        <dgm:presLayoutVars>
          <dgm:chMax val="0"/>
          <dgm:chPref val="0"/>
          <dgm:bulletEnabled val="1"/>
        </dgm:presLayoutVars>
      </dgm:prSet>
      <dgm:spPr/>
      <dgm:t>
        <a:bodyPr/>
        <a:lstStyle/>
        <a:p>
          <a:endParaRPr lang="en-US"/>
        </a:p>
      </dgm:t>
    </dgm:pt>
    <dgm:pt modelId="{69E8B35A-7B02-46C2-9783-AC917845F659}" type="pres">
      <dgm:prSet presAssocID="{6F4F59D0-5411-4E21-8F57-373B29150D6F}" presName="desTx" presStyleLbl="alignAccFollowNode1" presStyleIdx="1" presStyleCnt="2">
        <dgm:presLayoutVars>
          <dgm:bulletEnabled val="1"/>
        </dgm:presLayoutVars>
      </dgm:prSet>
      <dgm:spPr/>
      <dgm:t>
        <a:bodyPr/>
        <a:lstStyle/>
        <a:p>
          <a:endParaRPr lang="en-US"/>
        </a:p>
      </dgm:t>
    </dgm:pt>
  </dgm:ptLst>
  <dgm:cxnLst>
    <dgm:cxn modelId="{403B874F-C3B3-40EE-B28F-887828A2C5A6}" srcId="{6F4F59D0-5411-4E21-8F57-373B29150D6F}" destId="{D5E35D07-AABB-46AC-82B3-AB1AAA0A05A8}" srcOrd="2" destOrd="0" parTransId="{8D1C825F-4701-4C36-8854-D64832EB4DBB}" sibTransId="{E2CA1FD6-6BE7-438C-9F5F-6B832642C036}"/>
    <dgm:cxn modelId="{6847FA18-0CDD-42DE-86E1-BF0F32036817}" srcId="{78A60FA3-319A-4D1E-B5AE-DD77AB4D05F1}" destId="{6F4F59D0-5411-4E21-8F57-373B29150D6F}" srcOrd="1" destOrd="0" parTransId="{E3A4D3FD-F19D-4207-A85A-155D4ECF7284}" sibTransId="{8FC1029C-FEA0-40CA-B4AB-1075619C1B2F}"/>
    <dgm:cxn modelId="{AA22F1FC-0857-433C-832B-EBD5B5E5DE8D}" type="presOf" srcId="{F234C90B-D716-43E9-A8AD-C3B2B792E40E}" destId="{69E8B35A-7B02-46C2-9783-AC917845F659}" srcOrd="0" destOrd="1" presId="urn:microsoft.com/office/officeart/2005/8/layout/hList1"/>
    <dgm:cxn modelId="{48BFC2A6-DFAE-48EB-9A67-100A7352AC49}" srcId="{6F4F59D0-5411-4E21-8F57-373B29150D6F}" destId="{F234C90B-D716-43E9-A8AD-C3B2B792E40E}" srcOrd="1" destOrd="0" parTransId="{FC1D95AF-8AC2-4093-BD6B-A8A817392A3A}" sibTransId="{C28D5F6F-76E1-4706-AF94-A820D78AD0DC}"/>
    <dgm:cxn modelId="{7C58771D-805B-40FC-B45F-1D225305F33E}" type="presOf" srcId="{78A60FA3-319A-4D1E-B5AE-DD77AB4D05F1}" destId="{331B0F05-F0BA-4436-86BA-22DCFE9D0D91}" srcOrd="0" destOrd="0" presId="urn:microsoft.com/office/officeart/2005/8/layout/hList1"/>
    <dgm:cxn modelId="{CEEF50B4-4F8C-4EE8-930D-5D37C940EF64}" type="presOf" srcId="{D5E35D07-AABB-46AC-82B3-AB1AAA0A05A8}" destId="{69E8B35A-7B02-46C2-9783-AC917845F659}" srcOrd="0" destOrd="2" presId="urn:microsoft.com/office/officeart/2005/8/layout/hList1"/>
    <dgm:cxn modelId="{B85BB371-1DAA-40CD-905B-E6AE11A5EEF4}" type="presOf" srcId="{21BB2041-2820-41FB-9E48-74E5077F19EE}" destId="{2F6A5E75-64FF-4E1D-BC77-6E27135FBC84}" srcOrd="0" destOrd="1" presId="urn:microsoft.com/office/officeart/2005/8/layout/hList1"/>
    <dgm:cxn modelId="{6BCC77AD-D00E-4DF0-8919-A9B7D633AC07}" srcId="{86099F9F-C45E-4944-BC2E-49F2EA396EF6}" destId="{21BB2041-2820-41FB-9E48-74E5077F19EE}" srcOrd="1" destOrd="0" parTransId="{B87DD853-75DF-48B1-99FB-EC3DB70A74DB}" sibTransId="{819A9634-C956-4F11-8C8C-FFADBFB42445}"/>
    <dgm:cxn modelId="{D03CD41B-123B-4AB5-963C-303426108D4B}" srcId="{86099F9F-C45E-4944-BC2E-49F2EA396EF6}" destId="{43AC3A01-FD64-4EEA-A578-D82EC27B421C}" srcOrd="0" destOrd="0" parTransId="{205C7461-3718-4CCA-9F41-591FB78D5784}" sibTransId="{F01EACD8-0803-4609-B856-800F60D1CE9A}"/>
    <dgm:cxn modelId="{167BC7F0-4EA4-4316-9496-1D0EBA83D4FC}" type="presOf" srcId="{ABDB8A8B-A4DF-4418-8A2F-9081213D9F4F}" destId="{69E8B35A-7B02-46C2-9783-AC917845F659}" srcOrd="0" destOrd="3" presId="urn:microsoft.com/office/officeart/2005/8/layout/hList1"/>
    <dgm:cxn modelId="{EAE4639C-2FBC-4F71-81E1-63B96D554A24}" type="presOf" srcId="{86099F9F-C45E-4944-BC2E-49F2EA396EF6}" destId="{0DE0544B-5527-48B4-B20C-76F6BB74EEAC}" srcOrd="0" destOrd="0" presId="urn:microsoft.com/office/officeart/2005/8/layout/hList1"/>
    <dgm:cxn modelId="{0002FC60-2C3B-4D4E-A06D-AD180E3A819B}" type="presOf" srcId="{CDD9914D-6B38-4936-93E1-22CFCDD17941}" destId="{69E8B35A-7B02-46C2-9783-AC917845F659}" srcOrd="0" destOrd="0" presId="urn:microsoft.com/office/officeart/2005/8/layout/hList1"/>
    <dgm:cxn modelId="{67E648D3-178B-4879-9AD1-4DF2C8253507}" srcId="{78A60FA3-319A-4D1E-B5AE-DD77AB4D05F1}" destId="{86099F9F-C45E-4944-BC2E-49F2EA396EF6}" srcOrd="0" destOrd="0" parTransId="{F3B0E6FC-8D0D-435E-B99B-9545DCF91BDF}" sibTransId="{3F904936-4B1F-4B97-A164-7F2CF93E1023}"/>
    <dgm:cxn modelId="{B729BDD1-FDB2-42D8-A092-FE0AEEE14294}" type="presOf" srcId="{6F4F59D0-5411-4E21-8F57-373B29150D6F}" destId="{4F1F0C56-6ED6-45B0-8735-099CBCE4F32E}" srcOrd="0" destOrd="0" presId="urn:microsoft.com/office/officeart/2005/8/layout/hList1"/>
    <dgm:cxn modelId="{6B6A4200-43E8-4F09-AB09-5D50A74A25B3}" type="presOf" srcId="{43AC3A01-FD64-4EEA-A578-D82EC27B421C}" destId="{2F6A5E75-64FF-4E1D-BC77-6E27135FBC84}" srcOrd="0" destOrd="0" presId="urn:microsoft.com/office/officeart/2005/8/layout/hList1"/>
    <dgm:cxn modelId="{0303B0BE-6B73-4799-88AA-6D17D850F980}" srcId="{6F4F59D0-5411-4E21-8F57-373B29150D6F}" destId="{CDD9914D-6B38-4936-93E1-22CFCDD17941}" srcOrd="0" destOrd="0" parTransId="{5E86CF0E-5BED-44BE-919C-3732ECB52B49}" sibTransId="{9E874C21-F525-4B23-BF80-A038957A608B}"/>
    <dgm:cxn modelId="{58C1DAED-1B3F-4F84-A6B4-4CBABD1AFE98}" srcId="{6F4F59D0-5411-4E21-8F57-373B29150D6F}" destId="{ABDB8A8B-A4DF-4418-8A2F-9081213D9F4F}" srcOrd="3" destOrd="0" parTransId="{8287E475-6A02-4C50-A8E6-DC4B3F746899}" sibTransId="{F563D3B6-6AE4-44EA-ABF1-A28947A28574}"/>
    <dgm:cxn modelId="{79C21157-E1F2-44D8-9057-5F5B12F8E1CC}" type="presParOf" srcId="{331B0F05-F0BA-4436-86BA-22DCFE9D0D91}" destId="{F184FF0C-327D-4F89-878B-561336D80255}" srcOrd="0" destOrd="0" presId="urn:microsoft.com/office/officeart/2005/8/layout/hList1"/>
    <dgm:cxn modelId="{BE2229EF-A274-42D9-96CC-C675717F32D3}" type="presParOf" srcId="{F184FF0C-327D-4F89-878B-561336D80255}" destId="{0DE0544B-5527-48B4-B20C-76F6BB74EEAC}" srcOrd="0" destOrd="0" presId="urn:microsoft.com/office/officeart/2005/8/layout/hList1"/>
    <dgm:cxn modelId="{231ED0E2-3D43-49D5-A12F-9ABA16339ABA}" type="presParOf" srcId="{F184FF0C-327D-4F89-878B-561336D80255}" destId="{2F6A5E75-64FF-4E1D-BC77-6E27135FBC84}" srcOrd="1" destOrd="0" presId="urn:microsoft.com/office/officeart/2005/8/layout/hList1"/>
    <dgm:cxn modelId="{F6FA78C1-6D71-4655-851D-945241B89CF2}" type="presParOf" srcId="{331B0F05-F0BA-4436-86BA-22DCFE9D0D91}" destId="{DB88C454-3F23-4F0A-8A6A-FFE2A17B06FD}" srcOrd="1" destOrd="0" presId="urn:microsoft.com/office/officeart/2005/8/layout/hList1"/>
    <dgm:cxn modelId="{EFFB5349-9CBE-49C1-A1F1-5028DC55BE1A}" type="presParOf" srcId="{331B0F05-F0BA-4436-86BA-22DCFE9D0D91}" destId="{E6FA4946-3C70-4B69-B263-B8C5C545EA40}" srcOrd="2" destOrd="0" presId="urn:microsoft.com/office/officeart/2005/8/layout/hList1"/>
    <dgm:cxn modelId="{1C91EC9E-2002-4218-82A6-4944E6413A7B}" type="presParOf" srcId="{E6FA4946-3C70-4B69-B263-B8C5C545EA40}" destId="{4F1F0C56-6ED6-45B0-8735-099CBCE4F32E}" srcOrd="0" destOrd="0" presId="urn:microsoft.com/office/officeart/2005/8/layout/hList1"/>
    <dgm:cxn modelId="{DBCA1042-B4D6-4124-8840-7A265BFDB054}" type="presParOf" srcId="{E6FA4946-3C70-4B69-B263-B8C5C545EA40}" destId="{69E8B35A-7B02-46C2-9783-AC917845F659}"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10ED5-FBD2-4B4D-8DF9-F8D12478717F}">
      <dsp:nvSpPr>
        <dsp:cNvPr id="0" name=""/>
        <dsp:cNvSpPr/>
      </dsp:nvSpPr>
      <dsp:spPr>
        <a:xfrm>
          <a:off x="2336005" y="43854"/>
          <a:ext cx="2105025" cy="2105025"/>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smtClean="0"/>
            <a:t>I am reading…</a:t>
          </a:r>
          <a:endParaRPr lang="en-US" sz="1700" kern="1200" dirty="0"/>
        </a:p>
      </dsp:txBody>
      <dsp:txXfrm>
        <a:off x="2616676" y="412234"/>
        <a:ext cx="1543685" cy="947261"/>
      </dsp:txXfrm>
    </dsp:sp>
    <dsp:sp modelId="{EC22D77E-D890-4744-8143-8FF731193843}">
      <dsp:nvSpPr>
        <dsp:cNvPr id="0" name=""/>
        <dsp:cNvSpPr/>
      </dsp:nvSpPr>
      <dsp:spPr>
        <a:xfrm>
          <a:off x="3095569" y="1359495"/>
          <a:ext cx="2105025" cy="2105025"/>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smtClean="0"/>
            <a:t>I also want to know about this…</a:t>
          </a:r>
        </a:p>
        <a:p>
          <a:pPr lvl="0" algn="ctr" defTabSz="755650">
            <a:lnSpc>
              <a:spcPct val="90000"/>
            </a:lnSpc>
            <a:spcBef>
              <a:spcPct val="0"/>
            </a:spcBef>
            <a:spcAft>
              <a:spcPct val="35000"/>
            </a:spcAft>
          </a:pPr>
          <a:r>
            <a:rPr lang="en-US" sz="1700" kern="1200" dirty="0" smtClean="0"/>
            <a:t>(First name)</a:t>
          </a:r>
          <a:endParaRPr lang="en-US" sz="1700" kern="1200" dirty="0"/>
        </a:p>
      </dsp:txBody>
      <dsp:txXfrm>
        <a:off x="3739356" y="1903293"/>
        <a:ext cx="1263015" cy="1157763"/>
      </dsp:txXfrm>
    </dsp:sp>
    <dsp:sp modelId="{30A46ED2-9BB2-4282-B525-80FA4374DE02}">
      <dsp:nvSpPr>
        <dsp:cNvPr id="0" name=""/>
        <dsp:cNvSpPr/>
      </dsp:nvSpPr>
      <dsp:spPr>
        <a:xfrm>
          <a:off x="1576442" y="1359495"/>
          <a:ext cx="2105025" cy="2105025"/>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smtClean="0"/>
            <a:t>My favorite thing this summer has been…</a:t>
          </a:r>
        </a:p>
      </dsp:txBody>
      <dsp:txXfrm>
        <a:off x="1774666" y="1903293"/>
        <a:ext cx="1263015" cy="11577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0544B-5527-48B4-B20C-76F6BB74EEAC}">
      <dsp:nvSpPr>
        <dsp:cNvPr id="0" name=""/>
        <dsp:cNvSpPr/>
      </dsp:nvSpPr>
      <dsp:spPr>
        <a:xfrm>
          <a:off x="0" y="54152"/>
          <a:ext cx="3166808" cy="126672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smtClean="0"/>
            <a:t>Coding</a:t>
          </a:r>
          <a:endParaRPr lang="en-US" sz="4500" kern="1200" dirty="0"/>
        </a:p>
      </dsp:txBody>
      <dsp:txXfrm>
        <a:off x="0" y="54152"/>
        <a:ext cx="3166808" cy="1266723"/>
      </dsp:txXfrm>
    </dsp:sp>
    <dsp:sp modelId="{2F6A5E75-64FF-4E1D-BC77-6E27135FBC84}">
      <dsp:nvSpPr>
        <dsp:cNvPr id="0" name=""/>
        <dsp:cNvSpPr/>
      </dsp:nvSpPr>
      <dsp:spPr>
        <a:xfrm>
          <a:off x="33" y="1399349"/>
          <a:ext cx="3166808" cy="19764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0030" tIns="240030" rIns="320040" bIns="360045" numCol="1" spcCol="1270" anchor="t" anchorCtr="0">
          <a:noAutofit/>
        </a:bodyPr>
        <a:lstStyle/>
        <a:p>
          <a:pPr marL="285750" lvl="1" indent="-285750" algn="l" defTabSz="2000250">
            <a:lnSpc>
              <a:spcPct val="90000"/>
            </a:lnSpc>
            <a:spcBef>
              <a:spcPct val="0"/>
            </a:spcBef>
            <a:spcAft>
              <a:spcPct val="15000"/>
            </a:spcAft>
            <a:buChar char="••"/>
          </a:pPr>
          <a:r>
            <a:rPr lang="en-US" sz="4500" kern="1200" dirty="0" smtClean="0"/>
            <a:t>Roberto</a:t>
          </a:r>
          <a:endParaRPr lang="en-US" sz="4500" kern="1200" dirty="0"/>
        </a:p>
        <a:p>
          <a:pPr marL="285750" lvl="1" indent="-285750" algn="l" defTabSz="2000250">
            <a:lnSpc>
              <a:spcPct val="90000"/>
            </a:lnSpc>
            <a:spcBef>
              <a:spcPct val="0"/>
            </a:spcBef>
            <a:spcAft>
              <a:spcPct val="15000"/>
            </a:spcAft>
            <a:buChar char="••"/>
          </a:pPr>
          <a:r>
            <a:rPr lang="en-US" sz="4500" kern="1200" dirty="0" smtClean="0"/>
            <a:t>Olivia</a:t>
          </a:r>
          <a:endParaRPr lang="en-US" sz="4500" kern="1200" dirty="0"/>
        </a:p>
      </dsp:txBody>
      <dsp:txXfrm>
        <a:off x="33" y="1399349"/>
        <a:ext cx="3166808" cy="1976400"/>
      </dsp:txXfrm>
    </dsp:sp>
    <dsp:sp modelId="{4F1F0C56-6ED6-45B0-8735-099CBCE4F32E}">
      <dsp:nvSpPr>
        <dsp:cNvPr id="0" name=""/>
        <dsp:cNvSpPr/>
      </dsp:nvSpPr>
      <dsp:spPr>
        <a:xfrm>
          <a:off x="3610195" y="132625"/>
          <a:ext cx="3166808" cy="126672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smtClean="0"/>
            <a:t>Analysis</a:t>
          </a:r>
          <a:endParaRPr lang="en-US" sz="4500" kern="1200" dirty="0"/>
        </a:p>
      </dsp:txBody>
      <dsp:txXfrm>
        <a:off x="3610195" y="132625"/>
        <a:ext cx="3166808" cy="1266723"/>
      </dsp:txXfrm>
    </dsp:sp>
    <dsp:sp modelId="{69E8B35A-7B02-46C2-9783-AC917845F659}">
      <dsp:nvSpPr>
        <dsp:cNvPr id="0" name=""/>
        <dsp:cNvSpPr/>
      </dsp:nvSpPr>
      <dsp:spPr>
        <a:xfrm>
          <a:off x="3610195" y="1399349"/>
          <a:ext cx="3166808" cy="19764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0030" tIns="240030" rIns="320040" bIns="360045" numCol="1" spcCol="1270" anchor="t" anchorCtr="0">
          <a:noAutofit/>
        </a:bodyPr>
        <a:lstStyle/>
        <a:p>
          <a:pPr marL="285750" lvl="1" indent="-285750" algn="l" defTabSz="2000250">
            <a:lnSpc>
              <a:spcPct val="90000"/>
            </a:lnSpc>
            <a:spcBef>
              <a:spcPct val="0"/>
            </a:spcBef>
            <a:spcAft>
              <a:spcPct val="15000"/>
            </a:spcAft>
            <a:buChar char="••"/>
          </a:pPr>
          <a:r>
            <a:rPr lang="en-US" sz="4500" kern="1200" dirty="0" smtClean="0"/>
            <a:t>Roberto</a:t>
          </a:r>
          <a:endParaRPr lang="en-US" sz="4500" kern="1200" dirty="0"/>
        </a:p>
        <a:p>
          <a:pPr marL="285750" lvl="1" indent="-285750" algn="l" defTabSz="2000250">
            <a:lnSpc>
              <a:spcPct val="90000"/>
            </a:lnSpc>
            <a:spcBef>
              <a:spcPct val="0"/>
            </a:spcBef>
            <a:spcAft>
              <a:spcPct val="15000"/>
            </a:spcAft>
            <a:buChar char="••"/>
          </a:pPr>
          <a:r>
            <a:rPr lang="en-US" sz="4500" kern="1200" dirty="0" smtClean="0"/>
            <a:t>Olivia</a:t>
          </a:r>
          <a:endParaRPr lang="en-US" sz="4500" kern="1200" dirty="0"/>
        </a:p>
      </dsp:txBody>
      <dsp:txXfrm>
        <a:off x="3610195" y="1399349"/>
        <a:ext cx="3166808" cy="19764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8D8285-451E-4641-8344-8A375E15B20A}">
      <dsp:nvSpPr>
        <dsp:cNvPr id="0" name=""/>
        <dsp:cNvSpPr/>
      </dsp:nvSpPr>
      <dsp:spPr>
        <a:xfrm>
          <a:off x="2463" y="1171733"/>
          <a:ext cx="2402243" cy="221604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b="1" i="1" kern="1200" dirty="0" smtClean="0"/>
            <a:t>Fluency Score reflects how consistently the readers are interpreting the meaning of the text by their voices.  </a:t>
          </a:r>
          <a:endParaRPr lang="en-US" sz="1600" kern="1200" dirty="0"/>
        </a:p>
      </dsp:txBody>
      <dsp:txXfrm>
        <a:off x="2463" y="1171733"/>
        <a:ext cx="2402243" cy="2216042"/>
      </dsp:txXfrm>
    </dsp:sp>
    <dsp:sp modelId="{774650B3-DB51-424F-BEDE-F7B193758042}">
      <dsp:nvSpPr>
        <dsp:cNvPr id="0" name=""/>
        <dsp:cNvSpPr/>
      </dsp:nvSpPr>
      <dsp:spPr>
        <a:xfrm>
          <a:off x="2685073" y="2506047"/>
          <a:ext cx="2402243" cy="101016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E0544B-5527-48B4-B20C-76F6BB74EEAC}">
      <dsp:nvSpPr>
        <dsp:cNvPr id="0" name=""/>
        <dsp:cNvSpPr/>
      </dsp:nvSpPr>
      <dsp:spPr>
        <a:xfrm>
          <a:off x="2701264" y="1466730"/>
          <a:ext cx="2402243" cy="83030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kern="1200" dirty="0" smtClean="0"/>
            <a:t>4 Point Rubric:  0 1 2 3</a:t>
          </a:r>
          <a:endParaRPr lang="en-US" sz="2300" kern="1200" dirty="0"/>
        </a:p>
      </dsp:txBody>
      <dsp:txXfrm>
        <a:off x="2701264" y="1466730"/>
        <a:ext cx="2402243" cy="830304"/>
      </dsp:txXfrm>
    </dsp:sp>
    <dsp:sp modelId="{2F6A5E75-64FF-4E1D-BC77-6E27135FBC84}">
      <dsp:nvSpPr>
        <dsp:cNvPr id="0" name=""/>
        <dsp:cNvSpPr/>
      </dsp:nvSpPr>
      <dsp:spPr>
        <a:xfrm>
          <a:off x="3294666" y="2967134"/>
          <a:ext cx="2402243" cy="101016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E184AD-BEFD-433D-8406-7707FF40CB32}">
      <dsp:nvSpPr>
        <dsp:cNvPr id="0" name=""/>
        <dsp:cNvSpPr/>
      </dsp:nvSpPr>
      <dsp:spPr>
        <a:xfrm>
          <a:off x="5479579" y="1518167"/>
          <a:ext cx="2402243" cy="830304"/>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n-US" sz="2300" kern="1200" dirty="0" smtClean="0"/>
            <a:t>Do not assess Levels A and B</a:t>
          </a:r>
          <a:endParaRPr lang="en-US" sz="2300" kern="1200" dirty="0"/>
        </a:p>
      </dsp:txBody>
      <dsp:txXfrm>
        <a:off x="5479579" y="1518167"/>
        <a:ext cx="2402243" cy="830304"/>
      </dsp:txXfrm>
    </dsp:sp>
    <dsp:sp modelId="{B30203E8-1A52-4693-936A-4335BE443168}">
      <dsp:nvSpPr>
        <dsp:cNvPr id="0" name=""/>
        <dsp:cNvSpPr/>
      </dsp:nvSpPr>
      <dsp:spPr>
        <a:xfrm>
          <a:off x="4759362" y="3517682"/>
          <a:ext cx="2402243" cy="101016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0544B-5527-48B4-B20C-76F6BB74EEAC}">
      <dsp:nvSpPr>
        <dsp:cNvPr id="0" name=""/>
        <dsp:cNvSpPr/>
      </dsp:nvSpPr>
      <dsp:spPr>
        <a:xfrm>
          <a:off x="0" y="0"/>
          <a:ext cx="2064878" cy="82595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a:lnSpc>
              <a:spcPct val="90000"/>
            </a:lnSpc>
            <a:spcBef>
              <a:spcPct val="0"/>
            </a:spcBef>
            <a:spcAft>
              <a:spcPct val="35000"/>
            </a:spcAft>
          </a:pPr>
          <a:r>
            <a:rPr lang="en-US" sz="3100" kern="1200" dirty="0" smtClean="0"/>
            <a:t>Within</a:t>
          </a:r>
          <a:endParaRPr lang="en-US" sz="3100" kern="1200" dirty="0"/>
        </a:p>
      </dsp:txBody>
      <dsp:txXfrm>
        <a:off x="0" y="0"/>
        <a:ext cx="2064878" cy="825951"/>
      </dsp:txXfrm>
    </dsp:sp>
    <dsp:sp modelId="{2F6A5E75-64FF-4E1D-BC77-6E27135FBC84}">
      <dsp:nvSpPr>
        <dsp:cNvPr id="0" name=""/>
        <dsp:cNvSpPr/>
      </dsp:nvSpPr>
      <dsp:spPr>
        <a:xfrm>
          <a:off x="2117" y="837115"/>
          <a:ext cx="2064878" cy="1361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0-3</a:t>
          </a:r>
          <a:endParaRPr lang="en-US" sz="3100" kern="1200" dirty="0"/>
        </a:p>
      </dsp:txBody>
      <dsp:txXfrm>
        <a:off x="2117" y="837115"/>
        <a:ext cx="2064878" cy="1361520"/>
      </dsp:txXfrm>
    </dsp:sp>
    <dsp:sp modelId="{4F1F0C56-6ED6-45B0-8735-099CBCE4F32E}">
      <dsp:nvSpPr>
        <dsp:cNvPr id="0" name=""/>
        <dsp:cNvSpPr/>
      </dsp:nvSpPr>
      <dsp:spPr>
        <a:xfrm>
          <a:off x="2356079" y="11163"/>
          <a:ext cx="2064878" cy="82595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a:lnSpc>
              <a:spcPct val="90000"/>
            </a:lnSpc>
            <a:spcBef>
              <a:spcPct val="0"/>
            </a:spcBef>
            <a:spcAft>
              <a:spcPct val="35000"/>
            </a:spcAft>
          </a:pPr>
          <a:r>
            <a:rPr lang="en-US" sz="3100" kern="1200" dirty="0" smtClean="0"/>
            <a:t>Beyond</a:t>
          </a:r>
          <a:endParaRPr lang="en-US" sz="3100" kern="1200" dirty="0"/>
        </a:p>
      </dsp:txBody>
      <dsp:txXfrm>
        <a:off x="2356079" y="11163"/>
        <a:ext cx="2064878" cy="825951"/>
      </dsp:txXfrm>
    </dsp:sp>
    <dsp:sp modelId="{69E8B35A-7B02-46C2-9783-AC917845F659}">
      <dsp:nvSpPr>
        <dsp:cNvPr id="0" name=""/>
        <dsp:cNvSpPr/>
      </dsp:nvSpPr>
      <dsp:spPr>
        <a:xfrm>
          <a:off x="2356079" y="837115"/>
          <a:ext cx="2064878" cy="1361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smtClean="0"/>
            <a:t>0-3</a:t>
          </a:r>
          <a:endParaRPr lang="en-US" sz="3100" kern="1200" dirty="0"/>
        </a:p>
      </dsp:txBody>
      <dsp:txXfrm>
        <a:off x="2356079" y="837115"/>
        <a:ext cx="2064878" cy="1361520"/>
      </dsp:txXfrm>
    </dsp:sp>
    <dsp:sp modelId="{F3426744-15E3-42A2-9B6F-66D1AD9A663B}">
      <dsp:nvSpPr>
        <dsp:cNvPr id="0" name=""/>
        <dsp:cNvSpPr/>
      </dsp:nvSpPr>
      <dsp:spPr>
        <a:xfrm>
          <a:off x="4710040" y="11163"/>
          <a:ext cx="2064878" cy="825951"/>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a:lnSpc>
              <a:spcPct val="90000"/>
            </a:lnSpc>
            <a:spcBef>
              <a:spcPct val="0"/>
            </a:spcBef>
            <a:spcAft>
              <a:spcPct val="35000"/>
            </a:spcAft>
          </a:pPr>
          <a:r>
            <a:rPr lang="en-US" sz="3100" kern="1200" dirty="0" smtClean="0"/>
            <a:t>About</a:t>
          </a:r>
          <a:endParaRPr lang="en-US" sz="3100" kern="1200" dirty="0"/>
        </a:p>
      </dsp:txBody>
      <dsp:txXfrm>
        <a:off x="4710040" y="11163"/>
        <a:ext cx="2064878" cy="825951"/>
      </dsp:txXfrm>
    </dsp:sp>
    <dsp:sp modelId="{BCA0BBE4-03EA-4FB6-A5AF-37F0B8D0B850}">
      <dsp:nvSpPr>
        <dsp:cNvPr id="0" name=""/>
        <dsp:cNvSpPr/>
      </dsp:nvSpPr>
      <dsp:spPr>
        <a:xfrm>
          <a:off x="4710040" y="837115"/>
          <a:ext cx="2064878" cy="13615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Levels</a:t>
          </a:r>
          <a:r>
            <a:rPr lang="en-US" sz="2800" kern="1200" dirty="0" smtClean="0"/>
            <a:t> L +</a:t>
          </a:r>
          <a:endParaRPr lang="en-US" sz="2800" kern="1200" dirty="0"/>
        </a:p>
        <a:p>
          <a:pPr marL="285750" lvl="1" indent="-285750" algn="l" defTabSz="1244600">
            <a:lnSpc>
              <a:spcPct val="90000"/>
            </a:lnSpc>
            <a:spcBef>
              <a:spcPct val="0"/>
            </a:spcBef>
            <a:spcAft>
              <a:spcPct val="15000"/>
            </a:spcAft>
            <a:buChar char="••"/>
          </a:pPr>
          <a:r>
            <a:rPr lang="en-US" sz="2800" kern="1200" dirty="0" smtClean="0"/>
            <a:t>0-3</a:t>
          </a:r>
          <a:endParaRPr lang="en-US" sz="2800" kern="1200" dirty="0"/>
        </a:p>
      </dsp:txBody>
      <dsp:txXfrm>
        <a:off x="4710040" y="837115"/>
        <a:ext cx="2064878" cy="13615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0544B-5527-48B4-B20C-76F6BB74EEAC}">
      <dsp:nvSpPr>
        <dsp:cNvPr id="0" name=""/>
        <dsp:cNvSpPr/>
      </dsp:nvSpPr>
      <dsp:spPr>
        <a:xfrm>
          <a:off x="0" y="380997"/>
          <a:ext cx="3166808" cy="1036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kern="1200" dirty="0" smtClean="0"/>
            <a:t>Coding</a:t>
          </a:r>
          <a:endParaRPr lang="en-US" sz="3600" kern="1200" dirty="0"/>
        </a:p>
      </dsp:txBody>
      <dsp:txXfrm>
        <a:off x="0" y="380997"/>
        <a:ext cx="3166808" cy="1036800"/>
      </dsp:txXfrm>
    </dsp:sp>
    <dsp:sp modelId="{2F6A5E75-64FF-4E1D-BC77-6E27135FBC84}">
      <dsp:nvSpPr>
        <dsp:cNvPr id="0" name=""/>
        <dsp:cNvSpPr/>
      </dsp:nvSpPr>
      <dsp:spPr>
        <a:xfrm>
          <a:off x="33" y="1482027"/>
          <a:ext cx="3166808" cy="15811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smtClean="0"/>
            <a:t>Elliot</a:t>
          </a:r>
          <a:endParaRPr lang="en-US" sz="3600" kern="1200" dirty="0"/>
        </a:p>
        <a:p>
          <a:pPr marL="285750" lvl="1" indent="-285750" algn="l" defTabSz="1600200">
            <a:lnSpc>
              <a:spcPct val="90000"/>
            </a:lnSpc>
            <a:spcBef>
              <a:spcPct val="0"/>
            </a:spcBef>
            <a:spcAft>
              <a:spcPct val="15000"/>
            </a:spcAft>
            <a:buChar char="••"/>
          </a:pPr>
          <a:r>
            <a:rPr lang="en-US" sz="3600" kern="1200" dirty="0" smtClean="0"/>
            <a:t>Madeleine</a:t>
          </a:r>
          <a:endParaRPr lang="en-US" sz="3600" kern="1200" dirty="0"/>
        </a:p>
      </dsp:txBody>
      <dsp:txXfrm>
        <a:off x="33" y="1482027"/>
        <a:ext cx="3166808" cy="1581120"/>
      </dsp:txXfrm>
    </dsp:sp>
    <dsp:sp modelId="{4F1F0C56-6ED6-45B0-8735-099CBCE4F32E}">
      <dsp:nvSpPr>
        <dsp:cNvPr id="0" name=""/>
        <dsp:cNvSpPr/>
      </dsp:nvSpPr>
      <dsp:spPr>
        <a:xfrm>
          <a:off x="3610195" y="445227"/>
          <a:ext cx="3166808" cy="10368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kern="1200" dirty="0" smtClean="0"/>
            <a:t>Analysis</a:t>
          </a:r>
          <a:endParaRPr lang="en-US" sz="3600" kern="1200" dirty="0"/>
        </a:p>
      </dsp:txBody>
      <dsp:txXfrm>
        <a:off x="3610195" y="445227"/>
        <a:ext cx="3166808" cy="1036800"/>
      </dsp:txXfrm>
    </dsp:sp>
    <dsp:sp modelId="{69E8B35A-7B02-46C2-9783-AC917845F659}">
      <dsp:nvSpPr>
        <dsp:cNvPr id="0" name=""/>
        <dsp:cNvSpPr/>
      </dsp:nvSpPr>
      <dsp:spPr>
        <a:xfrm>
          <a:off x="3610195" y="1482027"/>
          <a:ext cx="3166808" cy="158112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smtClean="0"/>
            <a:t>Elliot</a:t>
          </a:r>
          <a:endParaRPr lang="en-US" sz="3600" kern="1200" dirty="0"/>
        </a:p>
        <a:p>
          <a:pPr marL="285750" lvl="1" indent="-285750" algn="l" defTabSz="1600200">
            <a:lnSpc>
              <a:spcPct val="90000"/>
            </a:lnSpc>
            <a:spcBef>
              <a:spcPct val="0"/>
            </a:spcBef>
            <a:spcAft>
              <a:spcPct val="15000"/>
            </a:spcAft>
            <a:buChar char="••"/>
          </a:pPr>
          <a:r>
            <a:rPr lang="en-US" sz="3600" kern="1200" dirty="0" smtClean="0"/>
            <a:t>Madeleine</a:t>
          </a:r>
          <a:endParaRPr lang="en-US" sz="3600" kern="1200" dirty="0"/>
        </a:p>
      </dsp:txBody>
      <dsp:txXfrm>
        <a:off x="3610195" y="1482027"/>
        <a:ext cx="3166808" cy="15811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0544B-5527-48B4-B20C-76F6BB74EEAC}">
      <dsp:nvSpPr>
        <dsp:cNvPr id="0" name=""/>
        <dsp:cNvSpPr/>
      </dsp:nvSpPr>
      <dsp:spPr>
        <a:xfrm>
          <a:off x="0" y="54152"/>
          <a:ext cx="3166808" cy="126672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smtClean="0"/>
            <a:t>Coding</a:t>
          </a:r>
          <a:endParaRPr lang="en-US" sz="4500" kern="1200" dirty="0"/>
        </a:p>
      </dsp:txBody>
      <dsp:txXfrm>
        <a:off x="0" y="54152"/>
        <a:ext cx="3166808" cy="1266723"/>
      </dsp:txXfrm>
    </dsp:sp>
    <dsp:sp modelId="{2F6A5E75-64FF-4E1D-BC77-6E27135FBC84}">
      <dsp:nvSpPr>
        <dsp:cNvPr id="0" name=""/>
        <dsp:cNvSpPr/>
      </dsp:nvSpPr>
      <dsp:spPr>
        <a:xfrm>
          <a:off x="33" y="1399349"/>
          <a:ext cx="3166808" cy="19764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0030" tIns="240030" rIns="320040" bIns="360045" numCol="1" spcCol="1270" anchor="t" anchorCtr="0">
          <a:noAutofit/>
        </a:bodyPr>
        <a:lstStyle/>
        <a:p>
          <a:pPr marL="285750" lvl="1" indent="-285750" algn="l" defTabSz="2000250">
            <a:lnSpc>
              <a:spcPct val="90000"/>
            </a:lnSpc>
            <a:spcBef>
              <a:spcPct val="0"/>
            </a:spcBef>
            <a:spcAft>
              <a:spcPct val="15000"/>
            </a:spcAft>
            <a:buChar char="••"/>
          </a:pPr>
          <a:r>
            <a:rPr lang="en-US" sz="4500" kern="1200" dirty="0" smtClean="0"/>
            <a:t>Roberto</a:t>
          </a:r>
          <a:endParaRPr lang="en-US" sz="4500" kern="1200" dirty="0"/>
        </a:p>
        <a:p>
          <a:pPr marL="285750" lvl="1" indent="-285750" algn="l" defTabSz="2000250">
            <a:lnSpc>
              <a:spcPct val="90000"/>
            </a:lnSpc>
            <a:spcBef>
              <a:spcPct val="0"/>
            </a:spcBef>
            <a:spcAft>
              <a:spcPct val="15000"/>
            </a:spcAft>
            <a:buChar char="••"/>
          </a:pPr>
          <a:r>
            <a:rPr lang="en-US" sz="4500" kern="1200" dirty="0" smtClean="0"/>
            <a:t>Olivia</a:t>
          </a:r>
          <a:endParaRPr lang="en-US" sz="4500" kern="1200" dirty="0"/>
        </a:p>
      </dsp:txBody>
      <dsp:txXfrm>
        <a:off x="33" y="1399349"/>
        <a:ext cx="3166808" cy="1976400"/>
      </dsp:txXfrm>
    </dsp:sp>
    <dsp:sp modelId="{4F1F0C56-6ED6-45B0-8735-099CBCE4F32E}">
      <dsp:nvSpPr>
        <dsp:cNvPr id="0" name=""/>
        <dsp:cNvSpPr/>
      </dsp:nvSpPr>
      <dsp:spPr>
        <a:xfrm>
          <a:off x="3610195" y="132625"/>
          <a:ext cx="3166808" cy="1266723"/>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182880" rIns="320040" bIns="182880" numCol="1" spcCol="1270" anchor="ctr" anchorCtr="0">
          <a:noAutofit/>
        </a:bodyPr>
        <a:lstStyle/>
        <a:p>
          <a:pPr lvl="0" algn="ctr" defTabSz="2000250">
            <a:lnSpc>
              <a:spcPct val="90000"/>
            </a:lnSpc>
            <a:spcBef>
              <a:spcPct val="0"/>
            </a:spcBef>
            <a:spcAft>
              <a:spcPct val="35000"/>
            </a:spcAft>
          </a:pPr>
          <a:r>
            <a:rPr lang="en-US" sz="4500" kern="1200" dirty="0" smtClean="0"/>
            <a:t>Analysis</a:t>
          </a:r>
          <a:endParaRPr lang="en-US" sz="4500" kern="1200" dirty="0"/>
        </a:p>
      </dsp:txBody>
      <dsp:txXfrm>
        <a:off x="3610195" y="132625"/>
        <a:ext cx="3166808" cy="1266723"/>
      </dsp:txXfrm>
    </dsp:sp>
    <dsp:sp modelId="{69E8B35A-7B02-46C2-9783-AC917845F659}">
      <dsp:nvSpPr>
        <dsp:cNvPr id="0" name=""/>
        <dsp:cNvSpPr/>
      </dsp:nvSpPr>
      <dsp:spPr>
        <a:xfrm>
          <a:off x="3610195" y="1399349"/>
          <a:ext cx="3166808" cy="19764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0030" tIns="240030" rIns="320040" bIns="360045" numCol="1" spcCol="1270" anchor="t" anchorCtr="0">
          <a:noAutofit/>
        </a:bodyPr>
        <a:lstStyle/>
        <a:p>
          <a:pPr marL="285750" lvl="1" indent="-285750" algn="l" defTabSz="2000250">
            <a:lnSpc>
              <a:spcPct val="90000"/>
            </a:lnSpc>
            <a:spcBef>
              <a:spcPct val="0"/>
            </a:spcBef>
            <a:spcAft>
              <a:spcPct val="15000"/>
            </a:spcAft>
            <a:buChar char="••"/>
          </a:pPr>
          <a:r>
            <a:rPr lang="en-US" sz="4500" kern="1200" dirty="0" smtClean="0"/>
            <a:t>Roberto</a:t>
          </a:r>
          <a:endParaRPr lang="en-US" sz="4500" kern="1200" dirty="0"/>
        </a:p>
        <a:p>
          <a:pPr marL="285750" lvl="1" indent="-285750" algn="l" defTabSz="2000250">
            <a:lnSpc>
              <a:spcPct val="90000"/>
            </a:lnSpc>
            <a:spcBef>
              <a:spcPct val="0"/>
            </a:spcBef>
            <a:spcAft>
              <a:spcPct val="15000"/>
            </a:spcAft>
            <a:buChar char="••"/>
          </a:pPr>
          <a:r>
            <a:rPr lang="en-US" sz="4500" kern="1200" dirty="0" smtClean="0"/>
            <a:t>Olivia</a:t>
          </a:r>
          <a:endParaRPr lang="en-US" sz="4500" kern="1200" dirty="0"/>
        </a:p>
      </dsp:txBody>
      <dsp:txXfrm>
        <a:off x="3610195" y="1399349"/>
        <a:ext cx="3166808" cy="19764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10ED5-FBD2-4B4D-8DF9-F8D12478717F}">
      <dsp:nvSpPr>
        <dsp:cNvPr id="0" name=""/>
        <dsp:cNvSpPr/>
      </dsp:nvSpPr>
      <dsp:spPr>
        <a:xfrm>
          <a:off x="2385060" y="60959"/>
          <a:ext cx="2926080" cy="2926080"/>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Something I will KEEP doing…</a:t>
          </a:r>
          <a:endParaRPr lang="en-US" sz="2600" kern="1200" dirty="0"/>
        </a:p>
      </dsp:txBody>
      <dsp:txXfrm>
        <a:off x="2775204" y="573023"/>
        <a:ext cx="2145792" cy="1316736"/>
      </dsp:txXfrm>
    </dsp:sp>
    <dsp:sp modelId="{EC22D77E-D890-4744-8143-8FF731193843}">
      <dsp:nvSpPr>
        <dsp:cNvPr id="0" name=""/>
        <dsp:cNvSpPr/>
      </dsp:nvSpPr>
      <dsp:spPr>
        <a:xfrm>
          <a:off x="3440887" y="1889760"/>
          <a:ext cx="2926080" cy="2926080"/>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Something I will START doing…</a:t>
          </a:r>
          <a:endParaRPr lang="en-US" sz="2600" kern="1200" dirty="0"/>
        </a:p>
      </dsp:txBody>
      <dsp:txXfrm>
        <a:off x="4335780" y="2645663"/>
        <a:ext cx="1755648" cy="1609344"/>
      </dsp:txXfrm>
    </dsp:sp>
    <dsp:sp modelId="{30A46ED2-9BB2-4282-B525-80FA4374DE02}">
      <dsp:nvSpPr>
        <dsp:cNvPr id="0" name=""/>
        <dsp:cNvSpPr/>
      </dsp:nvSpPr>
      <dsp:spPr>
        <a:xfrm>
          <a:off x="1329232" y="1889760"/>
          <a:ext cx="2926080" cy="2926080"/>
        </a:xfrm>
        <a:prstGeom prst="ellipse">
          <a:avLst/>
        </a:prstGeom>
        <a:solidFill>
          <a:schemeClr val="accent1">
            <a:alpha val="50000"/>
            <a:hueOff val="0"/>
            <a:satOff val="0"/>
            <a:lumOff val="0"/>
            <a:alphaOff val="0"/>
          </a:schemeClr>
        </a:solidFill>
        <a:ln w="15875"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Something I will STOP doing…</a:t>
          </a:r>
        </a:p>
      </dsp:txBody>
      <dsp:txXfrm>
        <a:off x="1604772" y="2645663"/>
        <a:ext cx="1755648" cy="1609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10ED5-FBD2-4B4D-8DF9-F8D12478717F}">
      <dsp:nvSpPr>
        <dsp:cNvPr id="0" name=""/>
        <dsp:cNvSpPr/>
      </dsp:nvSpPr>
      <dsp:spPr>
        <a:xfrm>
          <a:off x="2336005" y="43854"/>
          <a:ext cx="2105025" cy="210502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Family</a:t>
          </a:r>
          <a:endParaRPr lang="en-US" sz="2400" kern="1200" dirty="0"/>
        </a:p>
      </dsp:txBody>
      <dsp:txXfrm>
        <a:off x="2616676" y="412234"/>
        <a:ext cx="1543685" cy="947261"/>
      </dsp:txXfrm>
    </dsp:sp>
    <dsp:sp modelId="{EC22D77E-D890-4744-8143-8FF731193843}">
      <dsp:nvSpPr>
        <dsp:cNvPr id="0" name=""/>
        <dsp:cNvSpPr/>
      </dsp:nvSpPr>
      <dsp:spPr>
        <a:xfrm>
          <a:off x="3095569" y="1359495"/>
          <a:ext cx="2105025" cy="210502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Work</a:t>
          </a:r>
          <a:endParaRPr lang="en-US" sz="2400" kern="1200" dirty="0"/>
        </a:p>
      </dsp:txBody>
      <dsp:txXfrm>
        <a:off x="3739356" y="1903293"/>
        <a:ext cx="1263015" cy="1157763"/>
      </dsp:txXfrm>
    </dsp:sp>
    <dsp:sp modelId="{30A46ED2-9BB2-4282-B525-80FA4374DE02}">
      <dsp:nvSpPr>
        <dsp:cNvPr id="0" name=""/>
        <dsp:cNvSpPr/>
      </dsp:nvSpPr>
      <dsp:spPr>
        <a:xfrm>
          <a:off x="1576442" y="1359495"/>
          <a:ext cx="2105025" cy="210502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smtClean="0"/>
            <a:t>Reading</a:t>
          </a:r>
        </a:p>
        <a:p>
          <a:pPr lvl="0" algn="ctr" defTabSz="1066800">
            <a:lnSpc>
              <a:spcPct val="90000"/>
            </a:lnSpc>
            <a:spcBef>
              <a:spcPct val="0"/>
            </a:spcBef>
            <a:spcAft>
              <a:spcPct val="35000"/>
            </a:spcAft>
          </a:pPr>
          <a:r>
            <a:rPr lang="en-US" sz="2400" kern="1200" dirty="0" smtClean="0"/>
            <a:t>Training</a:t>
          </a:r>
          <a:endParaRPr lang="en-US" sz="2400" kern="1200" dirty="0"/>
        </a:p>
      </dsp:txBody>
      <dsp:txXfrm>
        <a:off x="1774666" y="1903293"/>
        <a:ext cx="1263015" cy="11577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10ED5-FBD2-4B4D-8DF9-F8D12478717F}">
      <dsp:nvSpPr>
        <dsp:cNvPr id="0" name=""/>
        <dsp:cNvSpPr/>
      </dsp:nvSpPr>
      <dsp:spPr>
        <a:xfrm>
          <a:off x="2399574" y="64305"/>
          <a:ext cx="3086644" cy="3086644"/>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Reading Process </a:t>
          </a:r>
        </a:p>
        <a:p>
          <a:pPr lvl="0" algn="ctr" defTabSz="889000">
            <a:lnSpc>
              <a:spcPct val="90000"/>
            </a:lnSpc>
            <a:spcBef>
              <a:spcPct val="0"/>
            </a:spcBef>
            <a:spcAft>
              <a:spcPct val="35000"/>
            </a:spcAft>
          </a:pPr>
          <a:r>
            <a:rPr lang="en-US" sz="2000" kern="1200" dirty="0" smtClean="0"/>
            <a:t>&amp;</a:t>
          </a:r>
        </a:p>
        <a:p>
          <a:pPr lvl="0" algn="ctr" defTabSz="889000">
            <a:lnSpc>
              <a:spcPct val="90000"/>
            </a:lnSpc>
            <a:spcBef>
              <a:spcPct val="0"/>
            </a:spcBef>
            <a:spcAft>
              <a:spcPct val="35000"/>
            </a:spcAft>
          </a:pPr>
          <a:r>
            <a:rPr lang="en-US" sz="2000" kern="1200" dirty="0" smtClean="0"/>
            <a:t> In The Head Strategies</a:t>
          </a:r>
          <a:endParaRPr lang="en-US" sz="2000" kern="1200" dirty="0"/>
        </a:p>
      </dsp:txBody>
      <dsp:txXfrm>
        <a:off x="2811127" y="604467"/>
        <a:ext cx="2263539" cy="1388989"/>
      </dsp:txXfrm>
    </dsp:sp>
    <dsp:sp modelId="{EC22D77E-D890-4744-8143-8FF731193843}">
      <dsp:nvSpPr>
        <dsp:cNvPr id="0" name=""/>
        <dsp:cNvSpPr/>
      </dsp:nvSpPr>
      <dsp:spPr>
        <a:xfrm>
          <a:off x="3513339" y="1993457"/>
          <a:ext cx="3086644" cy="3086644"/>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Cueing Systems</a:t>
          </a:r>
        </a:p>
        <a:p>
          <a:pPr lvl="0" algn="ctr" defTabSz="889000">
            <a:lnSpc>
              <a:spcPct val="90000"/>
            </a:lnSpc>
            <a:spcBef>
              <a:spcPct val="0"/>
            </a:spcBef>
            <a:spcAft>
              <a:spcPct val="35000"/>
            </a:spcAft>
          </a:pPr>
          <a:r>
            <a:rPr lang="en-US" sz="2000" kern="1200" dirty="0" smtClean="0"/>
            <a:t> &amp; </a:t>
          </a:r>
        </a:p>
        <a:p>
          <a:pPr lvl="0" algn="ctr" defTabSz="889000">
            <a:lnSpc>
              <a:spcPct val="90000"/>
            </a:lnSpc>
            <a:spcBef>
              <a:spcPct val="0"/>
            </a:spcBef>
            <a:spcAft>
              <a:spcPct val="35000"/>
            </a:spcAft>
          </a:pPr>
          <a:r>
            <a:rPr lang="en-US" sz="2000" kern="1200" dirty="0" smtClean="0"/>
            <a:t>Coding Behaviors</a:t>
          </a:r>
          <a:endParaRPr lang="en-US" sz="2000" kern="1200" dirty="0"/>
        </a:p>
      </dsp:txBody>
      <dsp:txXfrm>
        <a:off x="4457337" y="2790840"/>
        <a:ext cx="1851986" cy="1697654"/>
      </dsp:txXfrm>
    </dsp:sp>
    <dsp:sp modelId="{30A46ED2-9BB2-4282-B525-80FA4374DE02}">
      <dsp:nvSpPr>
        <dsp:cNvPr id="0" name=""/>
        <dsp:cNvSpPr/>
      </dsp:nvSpPr>
      <dsp:spPr>
        <a:xfrm>
          <a:off x="1285810" y="1993457"/>
          <a:ext cx="3086644" cy="3086644"/>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“Give it a go”     </a:t>
          </a:r>
        </a:p>
        <a:p>
          <a:pPr lvl="0" algn="ctr" defTabSz="889000">
            <a:lnSpc>
              <a:spcPct val="90000"/>
            </a:lnSpc>
            <a:spcBef>
              <a:spcPct val="0"/>
            </a:spcBef>
            <a:spcAft>
              <a:spcPct val="35000"/>
            </a:spcAft>
          </a:pPr>
          <a:r>
            <a:rPr lang="en-US" sz="2000" kern="1200" dirty="0" smtClean="0"/>
            <a:t>tutorials </a:t>
          </a:r>
        </a:p>
        <a:p>
          <a:pPr lvl="0" algn="ctr" defTabSz="889000">
            <a:lnSpc>
              <a:spcPct val="90000"/>
            </a:lnSpc>
            <a:spcBef>
              <a:spcPct val="0"/>
            </a:spcBef>
            <a:spcAft>
              <a:spcPct val="35000"/>
            </a:spcAft>
          </a:pPr>
          <a:r>
            <a:rPr lang="en-US" sz="2000" kern="1200" dirty="0" smtClean="0"/>
            <a:t>&amp;</a:t>
          </a:r>
        </a:p>
        <a:p>
          <a:pPr lvl="0" algn="ctr" defTabSz="889000">
            <a:lnSpc>
              <a:spcPct val="90000"/>
            </a:lnSpc>
            <a:spcBef>
              <a:spcPct val="0"/>
            </a:spcBef>
            <a:spcAft>
              <a:spcPct val="35000"/>
            </a:spcAft>
          </a:pPr>
          <a:r>
            <a:rPr lang="en-US" sz="2000" kern="1200" dirty="0" smtClean="0"/>
            <a:t>sample conferences</a:t>
          </a:r>
        </a:p>
      </dsp:txBody>
      <dsp:txXfrm>
        <a:off x="1576469" y="2790840"/>
        <a:ext cx="1851986" cy="16976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B0916-16ED-4837-806E-46CE2ABF4969}">
      <dsp:nvSpPr>
        <dsp:cNvPr id="0" name=""/>
        <dsp:cNvSpPr/>
      </dsp:nvSpPr>
      <dsp:spPr>
        <a:xfrm>
          <a:off x="1956620" y="1625599"/>
          <a:ext cx="2438400" cy="243840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V</a:t>
          </a:r>
          <a:endParaRPr lang="en-US" sz="6500" kern="1200" dirty="0"/>
        </a:p>
      </dsp:txBody>
      <dsp:txXfrm>
        <a:off x="2281740" y="2052319"/>
        <a:ext cx="1788160" cy="1097280"/>
      </dsp:txXfrm>
    </dsp:sp>
    <dsp:sp modelId="{45992FC3-3B16-4E27-953A-E7760478FE28}">
      <dsp:nvSpPr>
        <dsp:cNvPr id="0" name=""/>
        <dsp:cNvSpPr/>
      </dsp:nvSpPr>
      <dsp:spPr>
        <a:xfrm>
          <a:off x="2708656" y="0"/>
          <a:ext cx="2438400" cy="243840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S</a:t>
          </a:r>
          <a:endParaRPr lang="en-US" sz="6500" kern="1200" dirty="0"/>
        </a:p>
      </dsp:txBody>
      <dsp:txXfrm>
        <a:off x="3454400" y="629919"/>
        <a:ext cx="1463040" cy="1341120"/>
      </dsp:txXfrm>
    </dsp:sp>
    <dsp:sp modelId="{AB17E33A-B50F-4A12-8CFF-8C37F58914AE}">
      <dsp:nvSpPr>
        <dsp:cNvPr id="0" name=""/>
        <dsp:cNvSpPr/>
      </dsp:nvSpPr>
      <dsp:spPr>
        <a:xfrm>
          <a:off x="948943" y="0"/>
          <a:ext cx="2438400" cy="243840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M</a:t>
          </a:r>
          <a:endParaRPr lang="en-US" sz="6500" kern="1200" dirty="0"/>
        </a:p>
      </dsp:txBody>
      <dsp:txXfrm>
        <a:off x="1178560" y="629919"/>
        <a:ext cx="1463040" cy="1341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EB855-FCB9-459D-88C1-769B9A08FFE2}">
      <dsp:nvSpPr>
        <dsp:cNvPr id="0" name=""/>
        <dsp:cNvSpPr/>
      </dsp:nvSpPr>
      <dsp:spPr>
        <a:xfrm>
          <a:off x="2606043" y="1389956"/>
          <a:ext cx="2865120" cy="22676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smtClean="0"/>
            <a:t>In the Head of the Reader</a:t>
          </a:r>
          <a:endParaRPr lang="en-US" sz="3500" kern="1200" dirty="0"/>
        </a:p>
      </dsp:txBody>
      <dsp:txXfrm>
        <a:off x="2716743" y="1500656"/>
        <a:ext cx="2643720" cy="2046299"/>
      </dsp:txXfrm>
    </dsp:sp>
    <dsp:sp modelId="{7FE0B9DA-0205-43CF-BC8B-812CB93D281D}">
      <dsp:nvSpPr>
        <dsp:cNvPr id="0" name=""/>
        <dsp:cNvSpPr/>
      </dsp:nvSpPr>
      <dsp:spPr>
        <a:xfrm rot="16026185">
          <a:off x="3765299" y="1184679"/>
          <a:ext cx="411077" cy="0"/>
        </a:xfrm>
        <a:custGeom>
          <a:avLst/>
          <a:gdLst/>
          <a:ahLst/>
          <a:cxnLst/>
          <a:rect l="0" t="0" r="0" b="0"/>
          <a:pathLst>
            <a:path>
              <a:moveTo>
                <a:pt x="0" y="0"/>
              </a:moveTo>
              <a:lnTo>
                <a:pt x="411077"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17123-8098-4A5C-AC46-76290DE285A4}">
      <dsp:nvSpPr>
        <dsp:cNvPr id="0" name=""/>
        <dsp:cNvSpPr/>
      </dsp:nvSpPr>
      <dsp:spPr>
        <a:xfrm>
          <a:off x="3141362" y="89789"/>
          <a:ext cx="1593158" cy="88961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n-US" sz="2200" kern="1200" dirty="0" smtClean="0"/>
            <a:t>Predicting</a:t>
          </a:r>
          <a:endParaRPr lang="en-US" sz="2200" kern="1200" dirty="0"/>
        </a:p>
      </dsp:txBody>
      <dsp:txXfrm>
        <a:off x="3184789" y="133216"/>
        <a:ext cx="1506304" cy="802760"/>
      </dsp:txXfrm>
    </dsp:sp>
    <dsp:sp modelId="{4BE7ABE2-96FE-4C66-8167-17A608BC7516}">
      <dsp:nvSpPr>
        <dsp:cNvPr id="0" name=""/>
        <dsp:cNvSpPr/>
      </dsp:nvSpPr>
      <dsp:spPr>
        <a:xfrm rot="19580419">
          <a:off x="5392885" y="1311080"/>
          <a:ext cx="933794" cy="0"/>
        </a:xfrm>
        <a:custGeom>
          <a:avLst/>
          <a:gdLst/>
          <a:ahLst/>
          <a:cxnLst/>
          <a:rect l="0" t="0" r="0" b="0"/>
          <a:pathLst>
            <a:path>
              <a:moveTo>
                <a:pt x="0" y="0"/>
              </a:moveTo>
              <a:lnTo>
                <a:pt x="93379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0DF6C9-1A50-4BA7-9A5D-75E3D68DA429}">
      <dsp:nvSpPr>
        <dsp:cNvPr id="0" name=""/>
        <dsp:cNvSpPr/>
      </dsp:nvSpPr>
      <dsp:spPr>
        <a:xfrm>
          <a:off x="6248402" y="26865"/>
          <a:ext cx="1518130" cy="10399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US" sz="1900" kern="1200" dirty="0" smtClean="0"/>
            <a:t>Checking/</a:t>
          </a:r>
        </a:p>
        <a:p>
          <a:pPr lvl="0" algn="ctr" defTabSz="844550">
            <a:lnSpc>
              <a:spcPct val="90000"/>
            </a:lnSpc>
            <a:spcBef>
              <a:spcPct val="0"/>
            </a:spcBef>
            <a:spcAft>
              <a:spcPct val="35000"/>
            </a:spcAft>
          </a:pPr>
          <a:r>
            <a:rPr lang="en-US" sz="1900" kern="1200" dirty="0" smtClean="0"/>
            <a:t>Confirming</a:t>
          </a:r>
          <a:endParaRPr lang="en-US" sz="1900" kern="1200" dirty="0"/>
        </a:p>
      </dsp:txBody>
      <dsp:txXfrm>
        <a:off x="6299168" y="77631"/>
        <a:ext cx="1416598" cy="938408"/>
      </dsp:txXfrm>
    </dsp:sp>
    <dsp:sp modelId="{57D44BF2-E6B8-4EE1-8C01-7A06BB4260F5}">
      <dsp:nvSpPr>
        <dsp:cNvPr id="0" name=""/>
        <dsp:cNvSpPr/>
      </dsp:nvSpPr>
      <dsp:spPr>
        <a:xfrm rot="1880147">
          <a:off x="5421408" y="3573431"/>
          <a:ext cx="682198" cy="0"/>
        </a:xfrm>
        <a:custGeom>
          <a:avLst/>
          <a:gdLst/>
          <a:ahLst/>
          <a:cxnLst/>
          <a:rect l="0" t="0" r="0" b="0"/>
          <a:pathLst>
            <a:path>
              <a:moveTo>
                <a:pt x="0" y="0"/>
              </a:moveTo>
              <a:lnTo>
                <a:pt x="682198"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7AE30-69F3-434E-BEF3-AF0322DA8837}">
      <dsp:nvSpPr>
        <dsp:cNvPr id="0" name=""/>
        <dsp:cNvSpPr/>
      </dsp:nvSpPr>
      <dsp:spPr>
        <a:xfrm>
          <a:off x="6019804" y="3750820"/>
          <a:ext cx="1685089" cy="9845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smtClean="0"/>
            <a:t>Questioning</a:t>
          </a:r>
          <a:endParaRPr lang="en-US" sz="2000" kern="1200" dirty="0"/>
        </a:p>
      </dsp:txBody>
      <dsp:txXfrm>
        <a:off x="6067865" y="3798881"/>
        <a:ext cx="1588967" cy="888408"/>
      </dsp:txXfrm>
    </dsp:sp>
    <dsp:sp modelId="{9999B957-4F03-4822-8135-B62FFC61CE71}">
      <dsp:nvSpPr>
        <dsp:cNvPr id="0" name=""/>
        <dsp:cNvSpPr/>
      </dsp:nvSpPr>
      <dsp:spPr>
        <a:xfrm rot="9078698">
          <a:off x="1776774" y="3519790"/>
          <a:ext cx="883495" cy="0"/>
        </a:xfrm>
        <a:custGeom>
          <a:avLst/>
          <a:gdLst/>
          <a:ahLst/>
          <a:cxnLst/>
          <a:rect l="0" t="0" r="0" b="0"/>
          <a:pathLst>
            <a:path>
              <a:moveTo>
                <a:pt x="0" y="0"/>
              </a:moveTo>
              <a:lnTo>
                <a:pt x="883495"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D02FB6-2E1A-45C3-A493-D491BC86C70A}">
      <dsp:nvSpPr>
        <dsp:cNvPr id="0" name=""/>
        <dsp:cNvSpPr/>
      </dsp:nvSpPr>
      <dsp:spPr>
        <a:xfrm>
          <a:off x="76191" y="3688629"/>
          <a:ext cx="1754810" cy="104670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kern="1200" dirty="0" smtClean="0"/>
            <a:t>Making  Questions</a:t>
          </a:r>
          <a:endParaRPr lang="en-US" sz="2500" kern="1200" dirty="0"/>
        </a:p>
      </dsp:txBody>
      <dsp:txXfrm>
        <a:off x="127287" y="3739725"/>
        <a:ext cx="1652618" cy="944515"/>
      </dsp:txXfrm>
    </dsp:sp>
    <dsp:sp modelId="{94E073F8-FF75-4B3F-B695-585E78D8E25F}">
      <dsp:nvSpPr>
        <dsp:cNvPr id="0" name=""/>
        <dsp:cNvSpPr/>
      </dsp:nvSpPr>
      <dsp:spPr>
        <a:xfrm rot="12736759">
          <a:off x="1535381" y="1309069"/>
          <a:ext cx="1160323" cy="0"/>
        </a:xfrm>
        <a:custGeom>
          <a:avLst/>
          <a:gdLst/>
          <a:ahLst/>
          <a:cxnLst/>
          <a:rect l="0" t="0" r="0" b="0"/>
          <a:pathLst>
            <a:path>
              <a:moveTo>
                <a:pt x="0" y="0"/>
              </a:moveTo>
              <a:lnTo>
                <a:pt x="1160323"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D5C697-A465-49BC-981A-A728FCA52FD8}">
      <dsp:nvSpPr>
        <dsp:cNvPr id="0" name=""/>
        <dsp:cNvSpPr/>
      </dsp:nvSpPr>
      <dsp:spPr>
        <a:xfrm>
          <a:off x="0" y="0"/>
          <a:ext cx="1668187" cy="99923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US" sz="1700" kern="1200" dirty="0" smtClean="0"/>
            <a:t>Self Monitoring</a:t>
          </a:r>
        </a:p>
        <a:p>
          <a:pPr lvl="0" algn="ctr" defTabSz="755650">
            <a:lnSpc>
              <a:spcPct val="90000"/>
            </a:lnSpc>
            <a:spcBef>
              <a:spcPct val="0"/>
            </a:spcBef>
            <a:spcAft>
              <a:spcPct val="35000"/>
            </a:spcAft>
          </a:pPr>
          <a:endParaRPr lang="en-US" sz="1700" kern="1200" dirty="0"/>
        </a:p>
      </dsp:txBody>
      <dsp:txXfrm>
        <a:off x="48779" y="48779"/>
        <a:ext cx="1570629" cy="9016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B0916-16ED-4837-806E-46CE2ABF4969}">
      <dsp:nvSpPr>
        <dsp:cNvPr id="0" name=""/>
        <dsp:cNvSpPr/>
      </dsp:nvSpPr>
      <dsp:spPr>
        <a:xfrm>
          <a:off x="2413157" y="2129370"/>
          <a:ext cx="2950629" cy="2950629"/>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endParaRPr lang="en-US" sz="5500" kern="1200" dirty="0" smtClean="0"/>
        </a:p>
        <a:p>
          <a:pPr lvl="0" algn="ctr" defTabSz="2444750">
            <a:lnSpc>
              <a:spcPct val="90000"/>
            </a:lnSpc>
            <a:spcBef>
              <a:spcPct val="0"/>
            </a:spcBef>
            <a:spcAft>
              <a:spcPct val="35000"/>
            </a:spcAft>
          </a:pPr>
          <a:r>
            <a:rPr lang="en-US" sz="5500" kern="1200" dirty="0" smtClean="0"/>
            <a:t>V</a:t>
          </a:r>
          <a:endParaRPr lang="en-US" sz="5500" kern="1200" dirty="0"/>
        </a:p>
      </dsp:txBody>
      <dsp:txXfrm>
        <a:off x="2806574" y="2645730"/>
        <a:ext cx="2163794" cy="1327783"/>
      </dsp:txXfrm>
    </dsp:sp>
    <dsp:sp modelId="{45992FC3-3B16-4E27-953A-E7760478FE28}">
      <dsp:nvSpPr>
        <dsp:cNvPr id="0" name=""/>
        <dsp:cNvSpPr/>
      </dsp:nvSpPr>
      <dsp:spPr>
        <a:xfrm>
          <a:off x="19056" y="2129370"/>
          <a:ext cx="2950629" cy="2950629"/>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2444750">
            <a:lnSpc>
              <a:spcPct val="90000"/>
            </a:lnSpc>
            <a:spcBef>
              <a:spcPct val="0"/>
            </a:spcBef>
            <a:spcAft>
              <a:spcPct val="35000"/>
            </a:spcAft>
          </a:pPr>
          <a:r>
            <a:rPr lang="en-US" sz="5500" kern="1200" dirty="0" smtClean="0"/>
            <a:t> S        </a:t>
          </a:r>
          <a:endParaRPr lang="en-US" sz="5500" kern="1200" dirty="0"/>
        </a:p>
      </dsp:txBody>
      <dsp:txXfrm>
        <a:off x="921456" y="2891616"/>
        <a:ext cx="1770377" cy="1622846"/>
      </dsp:txXfrm>
    </dsp:sp>
    <dsp:sp modelId="{AB17E33A-B50F-4A12-8CFF-8C37F58914AE}">
      <dsp:nvSpPr>
        <dsp:cNvPr id="0" name=""/>
        <dsp:cNvSpPr/>
      </dsp:nvSpPr>
      <dsp:spPr>
        <a:xfrm>
          <a:off x="1244196" y="81152"/>
          <a:ext cx="2950629" cy="2950629"/>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    M</a:t>
          </a:r>
          <a:endParaRPr lang="en-US" sz="6500" kern="1200" dirty="0"/>
        </a:p>
      </dsp:txBody>
      <dsp:txXfrm>
        <a:off x="1522047" y="843398"/>
        <a:ext cx="1770377" cy="16228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B0916-16ED-4837-806E-46CE2ABF4969}">
      <dsp:nvSpPr>
        <dsp:cNvPr id="0" name=""/>
        <dsp:cNvSpPr/>
      </dsp:nvSpPr>
      <dsp:spPr>
        <a:xfrm>
          <a:off x="1443990" y="629919"/>
          <a:ext cx="944880" cy="94488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V</a:t>
          </a:r>
          <a:endParaRPr lang="en-US" sz="3000" kern="1200" dirty="0"/>
        </a:p>
      </dsp:txBody>
      <dsp:txXfrm>
        <a:off x="1569974" y="795274"/>
        <a:ext cx="692912" cy="425196"/>
      </dsp:txXfrm>
    </dsp:sp>
    <dsp:sp modelId="{45992FC3-3B16-4E27-953A-E7760478FE28}">
      <dsp:nvSpPr>
        <dsp:cNvPr id="0" name=""/>
        <dsp:cNvSpPr/>
      </dsp:nvSpPr>
      <dsp:spPr>
        <a:xfrm>
          <a:off x="1735404" y="0"/>
          <a:ext cx="944880" cy="94488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S</a:t>
          </a:r>
          <a:endParaRPr lang="en-US" sz="3000" kern="1200" dirty="0"/>
        </a:p>
      </dsp:txBody>
      <dsp:txXfrm>
        <a:off x="2024380" y="244093"/>
        <a:ext cx="566928" cy="519684"/>
      </dsp:txXfrm>
    </dsp:sp>
    <dsp:sp modelId="{AB17E33A-B50F-4A12-8CFF-8C37F58914AE}">
      <dsp:nvSpPr>
        <dsp:cNvPr id="0" name=""/>
        <dsp:cNvSpPr/>
      </dsp:nvSpPr>
      <dsp:spPr>
        <a:xfrm>
          <a:off x="1053515" y="0"/>
          <a:ext cx="944880" cy="94488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M</a:t>
          </a:r>
          <a:endParaRPr lang="en-US" sz="3000" kern="1200" dirty="0"/>
        </a:p>
      </dsp:txBody>
      <dsp:txXfrm>
        <a:off x="1142492" y="244093"/>
        <a:ext cx="566928" cy="5196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6BF29-59AA-47B0-867F-5C600E65E6D2}">
      <dsp:nvSpPr>
        <dsp:cNvPr id="0" name=""/>
        <dsp:cNvSpPr/>
      </dsp:nvSpPr>
      <dsp:spPr>
        <a:xfrm>
          <a:off x="2166" y="931606"/>
          <a:ext cx="2112764" cy="82828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Behavior</a:t>
          </a:r>
          <a:endParaRPr lang="en-US" sz="2000" kern="1200" dirty="0"/>
        </a:p>
      </dsp:txBody>
      <dsp:txXfrm>
        <a:off x="2166" y="931606"/>
        <a:ext cx="2112764" cy="828286"/>
      </dsp:txXfrm>
    </dsp:sp>
    <dsp:sp modelId="{FC567739-D434-483F-9075-7C26E2D82775}">
      <dsp:nvSpPr>
        <dsp:cNvPr id="0" name=""/>
        <dsp:cNvSpPr/>
      </dsp:nvSpPr>
      <dsp:spPr>
        <a:xfrm>
          <a:off x="2166" y="1759893"/>
          <a:ext cx="2112764" cy="13725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Accurate Reading</a:t>
          </a:r>
          <a:endParaRPr lang="en-US" sz="2000" kern="1200" dirty="0"/>
        </a:p>
      </dsp:txBody>
      <dsp:txXfrm>
        <a:off x="2166" y="1759893"/>
        <a:ext cx="2112764" cy="1372500"/>
      </dsp:txXfrm>
    </dsp:sp>
    <dsp:sp modelId="{CE7E09DA-BD5D-404D-A3CA-5D2819948C91}">
      <dsp:nvSpPr>
        <dsp:cNvPr id="0" name=""/>
        <dsp:cNvSpPr/>
      </dsp:nvSpPr>
      <dsp:spPr>
        <a:xfrm>
          <a:off x="2410717" y="931606"/>
          <a:ext cx="2112764" cy="82828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What the </a:t>
          </a:r>
        </a:p>
        <a:p>
          <a:pPr lvl="0" algn="ctr" defTabSz="889000">
            <a:lnSpc>
              <a:spcPct val="90000"/>
            </a:lnSpc>
            <a:spcBef>
              <a:spcPct val="0"/>
            </a:spcBef>
            <a:spcAft>
              <a:spcPct val="35000"/>
            </a:spcAft>
          </a:pPr>
          <a:r>
            <a:rPr lang="en-US" sz="2000" kern="1200" dirty="0" smtClean="0"/>
            <a:t>Reader Does</a:t>
          </a:r>
          <a:endParaRPr lang="en-US" sz="2000" kern="1200" dirty="0"/>
        </a:p>
      </dsp:txBody>
      <dsp:txXfrm>
        <a:off x="2410717" y="931606"/>
        <a:ext cx="2112764" cy="828286"/>
      </dsp:txXfrm>
    </dsp:sp>
    <dsp:sp modelId="{05105C53-BA0D-4767-BA1A-FBAA7832CEAA}">
      <dsp:nvSpPr>
        <dsp:cNvPr id="0" name=""/>
        <dsp:cNvSpPr/>
      </dsp:nvSpPr>
      <dsp:spPr>
        <a:xfrm>
          <a:off x="2410717" y="1759893"/>
          <a:ext cx="2112764" cy="13725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Reads words correctly</a:t>
          </a:r>
          <a:endParaRPr lang="en-US" sz="2000" kern="1200" dirty="0"/>
        </a:p>
      </dsp:txBody>
      <dsp:txXfrm>
        <a:off x="2410717" y="1759893"/>
        <a:ext cx="2112764" cy="1372500"/>
      </dsp:txXfrm>
    </dsp:sp>
    <dsp:sp modelId="{A190950A-DEA9-410D-85C0-E7FE55A14463}">
      <dsp:nvSpPr>
        <dsp:cNvPr id="0" name=""/>
        <dsp:cNvSpPr/>
      </dsp:nvSpPr>
      <dsp:spPr>
        <a:xfrm>
          <a:off x="4819269" y="931606"/>
          <a:ext cx="2112764" cy="828286"/>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How to Code</a:t>
          </a:r>
          <a:endParaRPr lang="en-US" sz="2000" kern="1200" dirty="0"/>
        </a:p>
      </dsp:txBody>
      <dsp:txXfrm>
        <a:off x="4819269" y="931606"/>
        <a:ext cx="2112764" cy="828286"/>
      </dsp:txXfrm>
    </dsp:sp>
    <dsp:sp modelId="{F5DB346B-5449-4DBD-BA29-175CDBCD4B57}">
      <dsp:nvSpPr>
        <dsp:cNvPr id="0" name=""/>
        <dsp:cNvSpPr/>
      </dsp:nvSpPr>
      <dsp:spPr>
        <a:xfrm>
          <a:off x="4819269" y="1759893"/>
          <a:ext cx="2112764" cy="137250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Do not mark or place check above word</a:t>
          </a:r>
          <a:endParaRPr lang="en-US" sz="2000" kern="1200" dirty="0"/>
        </a:p>
      </dsp:txBody>
      <dsp:txXfrm>
        <a:off x="4819269" y="1759893"/>
        <a:ext cx="2112764" cy="13725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0544B-5527-48B4-B20C-76F6BB74EEAC}">
      <dsp:nvSpPr>
        <dsp:cNvPr id="0" name=""/>
        <dsp:cNvSpPr/>
      </dsp:nvSpPr>
      <dsp:spPr>
        <a:xfrm>
          <a:off x="33" y="49745"/>
          <a:ext cx="3166808" cy="518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Scoring</a:t>
          </a:r>
          <a:endParaRPr lang="en-US" sz="1800" kern="1200" dirty="0"/>
        </a:p>
      </dsp:txBody>
      <dsp:txXfrm>
        <a:off x="33" y="49745"/>
        <a:ext cx="3166808" cy="518400"/>
      </dsp:txXfrm>
    </dsp:sp>
    <dsp:sp modelId="{2F6A5E75-64FF-4E1D-BC77-6E27135FBC84}">
      <dsp:nvSpPr>
        <dsp:cNvPr id="0" name=""/>
        <dsp:cNvSpPr/>
      </dsp:nvSpPr>
      <dsp:spPr>
        <a:xfrm>
          <a:off x="33" y="568145"/>
          <a:ext cx="3166808" cy="289048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Goal of RR’s is to look for strengths/needs and problem solving at point of problem</a:t>
          </a:r>
          <a:endParaRPr lang="en-US" sz="1800" kern="1200" dirty="0"/>
        </a:p>
        <a:p>
          <a:pPr marL="171450" lvl="1" indent="-171450" algn="l" defTabSz="800100">
            <a:lnSpc>
              <a:spcPct val="90000"/>
            </a:lnSpc>
            <a:spcBef>
              <a:spcPct val="0"/>
            </a:spcBef>
            <a:spcAft>
              <a:spcPct val="15000"/>
            </a:spcAft>
            <a:buChar char="••"/>
          </a:pPr>
          <a:r>
            <a:rPr lang="en-US" sz="1800" kern="1200" dirty="0" smtClean="0"/>
            <a:t>Look for patterns by tallying</a:t>
          </a:r>
          <a:endParaRPr lang="en-US" sz="1800" kern="1200" dirty="0"/>
        </a:p>
      </dsp:txBody>
      <dsp:txXfrm>
        <a:off x="33" y="568145"/>
        <a:ext cx="3166808" cy="2890484"/>
      </dsp:txXfrm>
    </dsp:sp>
    <dsp:sp modelId="{4F1F0C56-6ED6-45B0-8735-099CBCE4F32E}">
      <dsp:nvSpPr>
        <dsp:cNvPr id="0" name=""/>
        <dsp:cNvSpPr/>
      </dsp:nvSpPr>
      <dsp:spPr>
        <a:xfrm>
          <a:off x="3610195" y="49745"/>
          <a:ext cx="3166808" cy="518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Analysis</a:t>
          </a:r>
          <a:endParaRPr lang="en-US" sz="1800" kern="1200" dirty="0"/>
        </a:p>
      </dsp:txBody>
      <dsp:txXfrm>
        <a:off x="3610195" y="49745"/>
        <a:ext cx="3166808" cy="518400"/>
      </dsp:txXfrm>
    </dsp:sp>
    <dsp:sp modelId="{69E8B35A-7B02-46C2-9783-AC917845F659}">
      <dsp:nvSpPr>
        <dsp:cNvPr id="0" name=""/>
        <dsp:cNvSpPr/>
      </dsp:nvSpPr>
      <dsp:spPr>
        <a:xfrm>
          <a:off x="3610195" y="568145"/>
          <a:ext cx="3166808" cy="289048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Limit Self Corrections to 1 thing that sent them back</a:t>
          </a:r>
          <a:endParaRPr lang="en-US" sz="1800" kern="1200" dirty="0"/>
        </a:p>
        <a:p>
          <a:pPr marL="171450" lvl="1" indent="-171450" algn="l" defTabSz="800100">
            <a:lnSpc>
              <a:spcPct val="90000"/>
            </a:lnSpc>
            <a:spcBef>
              <a:spcPct val="0"/>
            </a:spcBef>
            <a:spcAft>
              <a:spcPct val="15000"/>
            </a:spcAft>
            <a:buChar char="••"/>
          </a:pPr>
          <a:r>
            <a:rPr lang="en-US" sz="1800" kern="1200" dirty="0" smtClean="0"/>
            <a:t>Do not analyze insertions and omissions</a:t>
          </a:r>
          <a:endParaRPr lang="en-US" sz="1800" kern="1200" dirty="0"/>
        </a:p>
        <a:p>
          <a:pPr marL="171450" lvl="1" indent="-171450" algn="l" defTabSz="800100">
            <a:lnSpc>
              <a:spcPct val="90000"/>
            </a:lnSpc>
            <a:spcBef>
              <a:spcPct val="0"/>
            </a:spcBef>
            <a:spcAft>
              <a:spcPct val="15000"/>
            </a:spcAft>
            <a:buChar char="••"/>
          </a:pPr>
          <a:r>
            <a:rPr lang="en-US" sz="1800" kern="1200" dirty="0" smtClean="0"/>
            <a:t>Record evidence of partially correct, not just wrong</a:t>
          </a:r>
          <a:endParaRPr lang="en-US" sz="1800" kern="1200" dirty="0"/>
        </a:p>
        <a:p>
          <a:pPr marL="171450" lvl="1" indent="-171450" algn="l" defTabSz="800100">
            <a:lnSpc>
              <a:spcPct val="90000"/>
            </a:lnSpc>
            <a:spcBef>
              <a:spcPct val="0"/>
            </a:spcBef>
            <a:spcAft>
              <a:spcPct val="15000"/>
            </a:spcAft>
            <a:buChar char="••"/>
          </a:pPr>
          <a:r>
            <a:rPr lang="en-US" sz="1800" kern="1200" dirty="0" smtClean="0"/>
            <a:t>Proper nouns are only 1 error</a:t>
          </a:r>
          <a:endParaRPr lang="en-US" sz="1800" kern="1200" dirty="0"/>
        </a:p>
      </dsp:txBody>
      <dsp:txXfrm>
        <a:off x="3610195" y="568145"/>
        <a:ext cx="3166808" cy="289048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9EF121-2721-4E5A-8ACA-EEA80AA1D4F1}" type="datetimeFigureOut">
              <a:rPr lang="en-US" smtClean="0"/>
              <a:t>9/10/16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0C1996-C7D2-4358-808B-6920273D5267}" type="slidenum">
              <a:rPr lang="en-US" smtClean="0"/>
              <a:t>‹#›</a:t>
            </a:fld>
            <a:endParaRPr lang="en-US"/>
          </a:p>
        </p:txBody>
      </p:sp>
    </p:spTree>
    <p:extLst>
      <p:ext uri="{BB962C8B-B14F-4D97-AF65-F5344CB8AC3E}">
        <p14:creationId xmlns:p14="http://schemas.microsoft.com/office/powerpoint/2010/main" val="3246550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D9CF77-1748-42DA-B5E3-7E600A10C70A}" type="datetimeFigureOut">
              <a:rPr lang="en-US" smtClean="0"/>
              <a:t>9/10/16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53BE44-A62B-4A84-A655-68D555855D37}" type="slidenum">
              <a:rPr lang="en-US" smtClean="0"/>
              <a:t>‹#›</a:t>
            </a:fld>
            <a:endParaRPr lang="en-US"/>
          </a:p>
        </p:txBody>
      </p:sp>
    </p:spTree>
    <p:extLst>
      <p:ext uri="{BB962C8B-B14F-4D97-AF65-F5344CB8AC3E}">
        <p14:creationId xmlns:p14="http://schemas.microsoft.com/office/powerpoint/2010/main" val="9509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53BE44-A62B-4A84-A655-68D555855D37}" type="slidenum">
              <a:rPr lang="en-US" smtClean="0"/>
              <a:t>1</a:t>
            </a:fld>
            <a:endParaRPr lang="en-US"/>
          </a:p>
        </p:txBody>
      </p:sp>
    </p:spTree>
    <p:extLst>
      <p:ext uri="{BB962C8B-B14F-4D97-AF65-F5344CB8AC3E}">
        <p14:creationId xmlns:p14="http://schemas.microsoft.com/office/powerpoint/2010/main" val="800584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10</a:t>
            </a:fld>
            <a:endParaRPr lang="en-US"/>
          </a:p>
        </p:txBody>
      </p:sp>
    </p:spTree>
    <p:extLst>
      <p:ext uri="{BB962C8B-B14F-4D97-AF65-F5344CB8AC3E}">
        <p14:creationId xmlns:p14="http://schemas.microsoft.com/office/powerpoint/2010/main" val="444163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a:t>
            </a:r>
            <a:r>
              <a:rPr lang="en-US" dirty="0" err="1" smtClean="0"/>
              <a:t>weve</a:t>
            </a:r>
            <a:r>
              <a:rPr lang="en-US" dirty="0" smtClean="0"/>
              <a:t> talked about the </a:t>
            </a:r>
            <a:r>
              <a:rPr lang="en-US" dirty="0" err="1" smtClean="0"/>
              <a:t>rdg</a:t>
            </a:r>
            <a:r>
              <a:rPr lang="en-US" baseline="0" dirty="0" smtClean="0"/>
              <a:t> process and coding behaviors…lets Give it a Go.  Gay will be narrating for us in the next videos.  We will practice observing readers closely and marking their reading behaviors.  We will begin with those in lower grades first and then we will look at higher level readers.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11</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the book…</a:t>
            </a:r>
          </a:p>
          <a:p>
            <a:r>
              <a:rPr lang="en-US" baseline="0" dirty="0" smtClean="0"/>
              <a:t>Tutorial Consolidation #2 listen to Roberto</a:t>
            </a:r>
          </a:p>
          <a:p>
            <a:r>
              <a:rPr lang="en-US" baseline="0" dirty="0" smtClean="0"/>
              <a:t>Olivia Tutorial…consolidation #3</a:t>
            </a:r>
          </a:p>
          <a:p>
            <a:endParaRPr lang="en-US" baseline="0" dirty="0" smtClean="0"/>
          </a:p>
          <a:p>
            <a:r>
              <a:rPr lang="en-US" baseline="0" dirty="0" smtClean="0"/>
              <a:t>Scoring and Analyzing Oral Reading Behaviors</a:t>
            </a:r>
          </a:p>
          <a:p>
            <a:r>
              <a:rPr lang="en-US" baseline="0" dirty="0" smtClean="0"/>
              <a:t>…pass out marked RR’s and continue video</a:t>
            </a:r>
          </a:p>
          <a:p>
            <a:endParaRPr lang="en-US" baseline="0" dirty="0" smtClean="0"/>
          </a:p>
          <a:p>
            <a:r>
              <a:rPr lang="en-US" baseline="0" dirty="0" smtClean="0"/>
              <a:t>Pause in video and use calculators to figure ratios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12</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the book…</a:t>
            </a:r>
          </a:p>
          <a:p>
            <a:r>
              <a:rPr lang="en-US" baseline="0" dirty="0" smtClean="0"/>
              <a:t>Tutorial Consolidation #2 listen to Roberto</a:t>
            </a:r>
          </a:p>
          <a:p>
            <a:r>
              <a:rPr lang="en-US" baseline="0" dirty="0" smtClean="0"/>
              <a:t>Olivia Tutorial…consolidation #3</a:t>
            </a:r>
          </a:p>
          <a:p>
            <a:endParaRPr lang="en-US" baseline="0" dirty="0" smtClean="0"/>
          </a:p>
          <a:p>
            <a:r>
              <a:rPr lang="en-US" baseline="0" dirty="0" smtClean="0"/>
              <a:t>Scoring and Analyzing Oral Reading Behaviors</a:t>
            </a:r>
          </a:p>
          <a:p>
            <a:r>
              <a:rPr lang="en-US" baseline="0" dirty="0" smtClean="0"/>
              <a:t>…pass out marked RR’s and continue video</a:t>
            </a:r>
          </a:p>
          <a:p>
            <a:endParaRPr lang="en-US" baseline="0" dirty="0" smtClean="0"/>
          </a:p>
          <a:p>
            <a:r>
              <a:rPr lang="en-US" baseline="0" dirty="0" smtClean="0"/>
              <a:t>Pause in video and use calculators to figure ratios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13</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the book…</a:t>
            </a:r>
          </a:p>
          <a:p>
            <a:r>
              <a:rPr lang="en-US" baseline="0" dirty="0" smtClean="0"/>
              <a:t>Tutorial Consolidation #2 listen to Roberto</a:t>
            </a:r>
          </a:p>
          <a:p>
            <a:r>
              <a:rPr lang="en-US" baseline="0" dirty="0" smtClean="0"/>
              <a:t>Olivia Tutorial…consolidation #3</a:t>
            </a:r>
          </a:p>
          <a:p>
            <a:endParaRPr lang="en-US" baseline="0" dirty="0" smtClean="0"/>
          </a:p>
          <a:p>
            <a:r>
              <a:rPr lang="en-US" baseline="0" dirty="0" smtClean="0"/>
              <a:t>Scoring and Analyzing Oral Reading Behaviors</a:t>
            </a:r>
          </a:p>
          <a:p>
            <a:r>
              <a:rPr lang="en-US" baseline="0" dirty="0" smtClean="0"/>
              <a:t>…pass out marked RR’s and continue video</a:t>
            </a:r>
          </a:p>
          <a:p>
            <a:endParaRPr lang="en-US" baseline="0" dirty="0" smtClean="0"/>
          </a:p>
          <a:p>
            <a:r>
              <a:rPr lang="en-US" baseline="0" dirty="0" smtClean="0"/>
              <a:t>Pause in video and use calculators to figure ratios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14</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15</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the book…</a:t>
            </a:r>
          </a:p>
          <a:p>
            <a:r>
              <a:rPr lang="en-US" baseline="0" dirty="0" smtClean="0"/>
              <a:t>Tutorial Consolidation #2 listen to Roberto</a:t>
            </a:r>
          </a:p>
          <a:p>
            <a:r>
              <a:rPr lang="en-US" baseline="0" dirty="0" smtClean="0"/>
              <a:t>Olivia Tutorial…consolidation #3</a:t>
            </a:r>
          </a:p>
          <a:p>
            <a:endParaRPr lang="en-US" baseline="0" dirty="0" smtClean="0"/>
          </a:p>
          <a:p>
            <a:r>
              <a:rPr lang="en-US" baseline="0" dirty="0" smtClean="0"/>
              <a:t>Scoring and Analyzing Oral Reading Behaviors</a:t>
            </a:r>
          </a:p>
          <a:p>
            <a:r>
              <a:rPr lang="en-US" baseline="0" dirty="0" smtClean="0"/>
              <a:t>…pass out marked RR’s and continue video</a:t>
            </a:r>
          </a:p>
          <a:p>
            <a:endParaRPr lang="en-US" baseline="0" dirty="0" smtClean="0"/>
          </a:p>
          <a:p>
            <a:r>
              <a:rPr lang="en-US" baseline="0" dirty="0" smtClean="0"/>
              <a:t>Pause in video and use calculators to figure ratios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16</a:t>
            </a:fld>
            <a:endParaRPr lang="en-US"/>
          </a:p>
        </p:txBody>
      </p:sp>
    </p:spTree>
    <p:extLst>
      <p:ext uri="{BB962C8B-B14F-4D97-AF65-F5344CB8AC3E}">
        <p14:creationId xmlns:p14="http://schemas.microsoft.com/office/powerpoint/2010/main" val="2248560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Grab 3 notes,</a:t>
            </a:r>
            <a:r>
              <a:rPr lang="en-US" baseline="0" dirty="0" smtClean="0"/>
              <a:t> jot your thoughts then post on charts.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17</a:t>
            </a:fld>
            <a:endParaRPr lang="en-US"/>
          </a:p>
        </p:txBody>
      </p:sp>
    </p:spTree>
    <p:extLst>
      <p:ext uri="{BB962C8B-B14F-4D97-AF65-F5344CB8AC3E}">
        <p14:creationId xmlns:p14="http://schemas.microsoft.com/office/powerpoint/2010/main" val="768684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Grab 3 notes,</a:t>
            </a:r>
            <a:r>
              <a:rPr lang="en-US" baseline="0" dirty="0" smtClean="0"/>
              <a:t> jot your thoughts then post on charts.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2</a:t>
            </a:fld>
            <a:endParaRPr lang="en-US"/>
          </a:p>
        </p:txBody>
      </p:sp>
    </p:spTree>
    <p:extLst>
      <p:ext uri="{BB962C8B-B14F-4D97-AF65-F5344CB8AC3E}">
        <p14:creationId xmlns:p14="http://schemas.microsoft.com/office/powerpoint/2010/main" val="768684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 Curriculum for SSI this summer</a:t>
            </a:r>
          </a:p>
          <a:p>
            <a:r>
              <a:rPr lang="en-US" dirty="0" smtClean="0"/>
              <a:t>Worked with </a:t>
            </a:r>
            <a:r>
              <a:rPr lang="en-US" dirty="0" err="1" smtClean="0"/>
              <a:t>Donalyn</a:t>
            </a:r>
            <a:r>
              <a:rPr lang="en-US" dirty="0" smtClean="0"/>
              <a:t> Miller, The </a:t>
            </a:r>
            <a:r>
              <a:rPr lang="en-US" dirty="0" err="1" smtClean="0"/>
              <a:t>Bookwhisperer</a:t>
            </a:r>
            <a:r>
              <a:rPr lang="en-US" dirty="0" smtClean="0"/>
              <a:t>;</a:t>
            </a:r>
            <a:r>
              <a:rPr lang="en-US" baseline="0" dirty="0" smtClean="0"/>
              <a:t> Advocated in Austin and in Washington</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3</a:t>
            </a:fld>
            <a:endParaRPr lang="en-US"/>
          </a:p>
        </p:txBody>
      </p:sp>
    </p:spTree>
    <p:extLst>
      <p:ext uri="{BB962C8B-B14F-4D97-AF65-F5344CB8AC3E}">
        <p14:creationId xmlns:p14="http://schemas.microsoft.com/office/powerpoint/2010/main" val="3046449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group are experienced teachers with a great deal of knowledge about reading and the teaching of reading.  We have all been trained in different places and in different ways.  What we all want to have a shared understanding, an agreement of how we are going to do it here.  It seems like we have been through so many systems and have changed them so many time…Rigby, DRA, </a:t>
            </a:r>
            <a:r>
              <a:rPr lang="en-US" baseline="0" dirty="0" err="1" smtClean="0"/>
              <a:t>ect</a:t>
            </a:r>
            <a:r>
              <a:rPr lang="en-US" baseline="0" dirty="0" smtClean="0"/>
              <a:t>.  </a:t>
            </a:r>
            <a:r>
              <a:rPr lang="en-US" dirty="0" smtClean="0"/>
              <a:t>Today we will</a:t>
            </a:r>
            <a:r>
              <a:rPr lang="en-US" baseline="0" dirty="0" smtClean="0"/>
              <a:t> talk about the reading process…what is happening when reading is being orchestrated, look at what to code and our new </a:t>
            </a:r>
            <a:r>
              <a:rPr lang="en-US" baseline="0" dirty="0" err="1" smtClean="0"/>
              <a:t>katy</a:t>
            </a:r>
            <a:r>
              <a:rPr lang="en-US" baseline="0" dirty="0" smtClean="0"/>
              <a:t> coding that we will all begin next year, and finally give it a go with the coding that Gay Su </a:t>
            </a:r>
            <a:r>
              <a:rPr lang="en-US" baseline="0" dirty="0" err="1" smtClean="0"/>
              <a:t>Pinnell</a:t>
            </a:r>
            <a:r>
              <a:rPr lang="en-US" baseline="0" dirty="0" smtClean="0"/>
              <a:t> will lead us through and finish with going through sample conferences.  Above all we will make sure that we walk away with a shared understanding and at least shared questions about reading records.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4</a:t>
            </a:fld>
            <a:endParaRPr lang="en-US"/>
          </a:p>
        </p:txBody>
      </p:sp>
    </p:spTree>
    <p:extLst>
      <p:ext uri="{BB962C8B-B14F-4D97-AF65-F5344CB8AC3E}">
        <p14:creationId xmlns:p14="http://schemas.microsoft.com/office/powerpoint/2010/main" val="680305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 Records vs.</a:t>
            </a:r>
            <a:r>
              <a:rPr lang="en-US" baseline="0" dirty="0" smtClean="0"/>
              <a:t> Reading Records</a:t>
            </a:r>
          </a:p>
          <a:p>
            <a:r>
              <a:rPr lang="en-US" baseline="0" dirty="0" smtClean="0"/>
              <a:t>Our Mission…We find the answer to these questions as noted on the running/reading record.  </a:t>
            </a:r>
          </a:p>
          <a:p>
            <a:r>
              <a:rPr lang="en-US" baseline="0" dirty="0" smtClean="0"/>
              <a:t>What does it tell us????It gives us the most information when we take several over time and look for patterns….and where to begin or continue instruction.</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5</a:t>
            </a:fld>
            <a:endParaRPr lang="en-US"/>
          </a:p>
        </p:txBody>
      </p:sp>
    </p:spTree>
    <p:extLst>
      <p:ext uri="{BB962C8B-B14F-4D97-AF65-F5344CB8AC3E}">
        <p14:creationId xmlns:p14="http://schemas.microsoft.com/office/powerpoint/2010/main" val="444163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reading process involves</a:t>
            </a:r>
            <a:r>
              <a:rPr lang="en-US" baseline="0" dirty="0" smtClean="0"/>
              <a:t> 3 cues from the text and it also involves in the head strategies</a:t>
            </a:r>
          </a:p>
          <a:p>
            <a:r>
              <a:rPr lang="en-US" baseline="0" dirty="0" smtClean="0"/>
              <a:t>Today we are going to mark the cues and Hypothesize about some of the In the head strategies</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6</a:t>
            </a:fld>
            <a:endParaRPr lang="en-US"/>
          </a:p>
        </p:txBody>
      </p:sp>
    </p:spTree>
    <p:extLst>
      <p:ext uri="{BB962C8B-B14F-4D97-AF65-F5344CB8AC3E}">
        <p14:creationId xmlns:p14="http://schemas.microsoft.com/office/powerpoint/2010/main" val="44416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can only Hypothesize about some of the In the head strategies, based on the evidence that we see or hear</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7</a:t>
            </a:fld>
            <a:endParaRPr lang="en-US"/>
          </a:p>
        </p:txBody>
      </p:sp>
    </p:spTree>
    <p:extLst>
      <p:ext uri="{BB962C8B-B14F-4D97-AF65-F5344CB8AC3E}">
        <p14:creationId xmlns:p14="http://schemas.microsoft.com/office/powerpoint/2010/main" val="444163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reading process involves</a:t>
            </a:r>
            <a:r>
              <a:rPr lang="en-US" baseline="0" dirty="0" smtClean="0"/>
              <a:t> 3 cues from the text and it also involves in the head strategies</a:t>
            </a:r>
          </a:p>
          <a:p>
            <a:r>
              <a:rPr lang="en-US" baseline="0" dirty="0" smtClean="0"/>
              <a:t>Today we are going to mark the cues and Hypothesize about some of the In the head strategies</a:t>
            </a:r>
          </a:p>
          <a:p>
            <a:r>
              <a:rPr lang="en-US" baseline="0" dirty="0" smtClean="0"/>
              <a:t>*A M cue is used by considering the Message of a text.  A </a:t>
            </a:r>
            <a:r>
              <a:rPr lang="en-US" baseline="0" dirty="0" err="1" smtClean="0"/>
              <a:t>rdr</a:t>
            </a:r>
            <a:r>
              <a:rPr lang="en-US" baseline="0" dirty="0" smtClean="0"/>
              <a:t> gathers this information</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8</a:t>
            </a:fld>
            <a:endParaRPr lang="en-US"/>
          </a:p>
        </p:txBody>
      </p:sp>
    </p:spTree>
    <p:extLst>
      <p:ext uri="{BB962C8B-B14F-4D97-AF65-F5344CB8AC3E}">
        <p14:creationId xmlns:p14="http://schemas.microsoft.com/office/powerpoint/2010/main" val="44416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have been many different ways to score</a:t>
            </a:r>
            <a:endParaRPr lang="en-US" dirty="0"/>
          </a:p>
        </p:txBody>
      </p:sp>
      <p:sp>
        <p:nvSpPr>
          <p:cNvPr id="4" name="Slide Number Placeholder 3"/>
          <p:cNvSpPr>
            <a:spLocks noGrp="1"/>
          </p:cNvSpPr>
          <p:nvPr>
            <p:ph type="sldNum" sz="quarter" idx="10"/>
          </p:nvPr>
        </p:nvSpPr>
        <p:spPr/>
        <p:txBody>
          <a:bodyPr/>
          <a:lstStyle/>
          <a:p>
            <a:fld id="{8D53BE44-A62B-4A84-A655-68D555855D37}" type="slidenum">
              <a:rPr lang="en-US" smtClean="0"/>
              <a:t>9</a:t>
            </a:fld>
            <a:endParaRPr lang="en-US"/>
          </a:p>
        </p:txBody>
      </p:sp>
    </p:spTree>
    <p:extLst>
      <p:ext uri="{BB962C8B-B14F-4D97-AF65-F5344CB8AC3E}">
        <p14:creationId xmlns:p14="http://schemas.microsoft.com/office/powerpoint/2010/main" val="44416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0303512-7CDB-4203-BC08-A1997CCE8A3A}" type="datetimeFigureOut">
              <a:rPr lang="en-US" smtClean="0"/>
              <a:t>9/10/16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3A8EC82-8C4D-4C3B-97E2-2520DBDEC76B}"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303512-7CDB-4203-BC08-A1997CCE8A3A}" type="datetimeFigureOut">
              <a:rPr lang="en-US" smtClean="0"/>
              <a:t>9/10/16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303512-7CDB-4203-BC08-A1997CCE8A3A}" type="datetimeFigureOut">
              <a:rPr lang="en-US" smtClean="0"/>
              <a:t>9/10/16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03512-7CDB-4203-BC08-A1997CCE8A3A}" type="datetimeFigureOut">
              <a:rPr lang="en-US" smtClean="0"/>
              <a:t>9/10/16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303512-7CDB-4203-BC08-A1997CCE8A3A}" type="datetimeFigureOut">
              <a:rPr lang="en-US" smtClean="0"/>
              <a:t>9/10/16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0303512-7CDB-4203-BC08-A1997CCE8A3A}" type="datetimeFigureOut">
              <a:rPr lang="en-US" smtClean="0"/>
              <a:t>9/10/16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8EC82-8C4D-4C3B-97E2-2520DBDEC76B}"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303512-7CDB-4203-BC08-A1997CCE8A3A}" type="datetimeFigureOut">
              <a:rPr lang="en-US" smtClean="0"/>
              <a:t>9/10/16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303512-7CDB-4203-BC08-A1997CCE8A3A}" type="datetimeFigureOut">
              <a:rPr lang="en-US" smtClean="0"/>
              <a:t>9/10/16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303512-7CDB-4203-BC08-A1997CCE8A3A}" type="datetimeFigureOut">
              <a:rPr lang="en-US" smtClean="0"/>
              <a:t>9/10/16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0303512-7CDB-4203-BC08-A1997CCE8A3A}" type="datetimeFigureOut">
              <a:rPr lang="en-US" smtClean="0"/>
              <a:t>9/10/16</a:t>
            </a:fld>
            <a:endParaRPr lang="en-US"/>
          </a:p>
        </p:txBody>
      </p:sp>
      <p:sp>
        <p:nvSpPr>
          <p:cNvPr id="7" name="Slide Number Placeholder 6"/>
          <p:cNvSpPr>
            <a:spLocks noGrp="1"/>
          </p:cNvSpPr>
          <p:nvPr>
            <p:ph type="sldNum" sz="quarter" idx="12"/>
          </p:nvPr>
        </p:nvSpPr>
        <p:spPr/>
        <p:txBody>
          <a:bodyPr/>
          <a:lstStyle/>
          <a:p>
            <a:fld id="{C3A8EC82-8C4D-4C3B-97E2-2520DBDEC76B}"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303512-7CDB-4203-BC08-A1997CCE8A3A}" type="datetimeFigureOut">
              <a:rPr lang="en-US" smtClean="0"/>
              <a:t>9/10/16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C3A8EC82-8C4D-4C3B-97E2-2520DBDEC7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0303512-7CDB-4203-BC08-A1997CCE8A3A}" type="datetimeFigureOut">
              <a:rPr lang="en-US" smtClean="0"/>
              <a:t>9/10/16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3A8EC82-8C4D-4C3B-97E2-2520DBDEC7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eiladrichburg@katyisd.org" TargetMode="External"/><Relationship Id="rId4" Type="http://schemas.openxmlformats.org/officeDocument/2006/relationships/image" Target="../media/image2.png"/><Relationship Id="rId5" Type="http://schemas.openxmlformats.org/officeDocument/2006/relationships/image" Target="../media/image3.png"/><Relationship Id="rId6"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8.xml"/><Relationship Id="rId5" Type="http://schemas.openxmlformats.org/officeDocument/2006/relationships/diagramLayout" Target="../diagrams/layout8.xml"/><Relationship Id="rId6" Type="http://schemas.openxmlformats.org/officeDocument/2006/relationships/diagramQuickStyle" Target="../diagrams/quickStyle8.xml"/><Relationship Id="rId7" Type="http://schemas.openxmlformats.org/officeDocument/2006/relationships/diagramColors" Target="../diagrams/colors8.xml"/><Relationship Id="rId8"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9.xml"/><Relationship Id="rId5" Type="http://schemas.openxmlformats.org/officeDocument/2006/relationships/diagramLayout" Target="../diagrams/layout9.xml"/><Relationship Id="rId6" Type="http://schemas.openxmlformats.org/officeDocument/2006/relationships/diagramQuickStyle" Target="../diagrams/quickStyle9.xml"/><Relationship Id="rId7" Type="http://schemas.openxmlformats.org/officeDocument/2006/relationships/diagramColors" Target="../diagrams/colors9.xml"/><Relationship Id="rId8"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10.xml"/><Relationship Id="rId5" Type="http://schemas.openxmlformats.org/officeDocument/2006/relationships/diagramLayout" Target="../diagrams/layout10.xml"/><Relationship Id="rId6" Type="http://schemas.openxmlformats.org/officeDocument/2006/relationships/diagramQuickStyle" Target="../diagrams/quickStyle10.xml"/><Relationship Id="rId7" Type="http://schemas.openxmlformats.org/officeDocument/2006/relationships/diagramColors" Target="../diagrams/colors10.xml"/><Relationship Id="rId8"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11.xml"/><Relationship Id="rId5" Type="http://schemas.openxmlformats.org/officeDocument/2006/relationships/diagramLayout" Target="../diagrams/layout11.xml"/><Relationship Id="rId6" Type="http://schemas.openxmlformats.org/officeDocument/2006/relationships/diagramQuickStyle" Target="../diagrams/quickStyle11.xml"/><Relationship Id="rId7" Type="http://schemas.openxmlformats.org/officeDocument/2006/relationships/diagramColors" Target="../diagrams/colors11.xml"/><Relationship Id="rId8"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12.xml"/><Relationship Id="rId5" Type="http://schemas.openxmlformats.org/officeDocument/2006/relationships/diagramLayout" Target="../diagrams/layout12.xml"/><Relationship Id="rId6" Type="http://schemas.openxmlformats.org/officeDocument/2006/relationships/diagramQuickStyle" Target="../diagrams/quickStyle12.xml"/><Relationship Id="rId7" Type="http://schemas.openxmlformats.org/officeDocument/2006/relationships/diagramColors" Target="../diagrams/colors12.xml"/><Relationship Id="rId8"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13.xml"/><Relationship Id="rId5" Type="http://schemas.openxmlformats.org/officeDocument/2006/relationships/diagramLayout" Target="../diagrams/layout13.xml"/><Relationship Id="rId6" Type="http://schemas.openxmlformats.org/officeDocument/2006/relationships/diagramQuickStyle" Target="../diagrams/quickStyle13.xml"/><Relationship Id="rId7" Type="http://schemas.openxmlformats.org/officeDocument/2006/relationships/diagramColors" Target="../diagrams/colors13.xml"/><Relationship Id="rId8" Type="http://schemas.microsoft.com/office/2007/relationships/diagramDrawing" Target="../diagrams/drawing13.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14.xml"/><Relationship Id="rId5" Type="http://schemas.openxmlformats.org/officeDocument/2006/relationships/diagramLayout" Target="../diagrams/layout14.xml"/><Relationship Id="rId6" Type="http://schemas.openxmlformats.org/officeDocument/2006/relationships/diagramQuickStyle" Target="../diagrams/quickStyle14.xml"/><Relationship Id="rId7" Type="http://schemas.openxmlformats.org/officeDocument/2006/relationships/diagramColors" Target="../diagrams/colors14.xml"/><Relationship Id="rId8"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5.xml"/><Relationship Id="rId4" Type="http://schemas.openxmlformats.org/officeDocument/2006/relationships/diagramLayout" Target="../diagrams/layout15.xml"/><Relationship Id="rId5" Type="http://schemas.openxmlformats.org/officeDocument/2006/relationships/diagramQuickStyle" Target="../diagrams/quickStyle15.xml"/><Relationship Id="rId6" Type="http://schemas.openxmlformats.org/officeDocument/2006/relationships/diagramColors" Target="../diagrams/colors15.xml"/><Relationship Id="rId7" Type="http://schemas.microsoft.com/office/2007/relationships/diagramDrawing" Target="../diagrams/drawing15.xml"/><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4.png"/><Relationship Id="rId9"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hyperlink" Target="http://www.tctela.org/" TargetMode="External"/><Relationship Id="rId9"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2.png"/><Relationship Id="rId5" Type="http://schemas.openxmlformats.org/officeDocument/2006/relationships/diagramData" Target="../diagrams/data4.xml"/><Relationship Id="rId6" Type="http://schemas.openxmlformats.org/officeDocument/2006/relationships/diagramLayout" Target="../diagrams/layout4.xml"/><Relationship Id="rId7" Type="http://schemas.openxmlformats.org/officeDocument/2006/relationships/diagramQuickStyle" Target="../diagrams/quickStyle4.xml"/><Relationship Id="rId8" Type="http://schemas.openxmlformats.org/officeDocument/2006/relationships/diagramColors" Target="../diagrams/colors4.xml"/><Relationship Id="rId9"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5.xml"/><Relationship Id="rId5" Type="http://schemas.openxmlformats.org/officeDocument/2006/relationships/diagramLayout" Target="../diagrams/layout5.xml"/><Relationship Id="rId6" Type="http://schemas.openxmlformats.org/officeDocument/2006/relationships/diagramQuickStyle" Target="../diagrams/quickStyle5.xml"/><Relationship Id="rId7" Type="http://schemas.openxmlformats.org/officeDocument/2006/relationships/diagramColors" Target="../diagrams/colors5.xml"/><Relationship Id="rId8"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diagramData" Target="../diagrams/data6.xml"/><Relationship Id="rId5" Type="http://schemas.openxmlformats.org/officeDocument/2006/relationships/diagramLayout" Target="../diagrams/layout6.xml"/><Relationship Id="rId6" Type="http://schemas.openxmlformats.org/officeDocument/2006/relationships/diagramQuickStyle" Target="../diagrams/quickStyle6.xml"/><Relationship Id="rId7" Type="http://schemas.openxmlformats.org/officeDocument/2006/relationships/diagramColors" Target="../diagrams/colors6.xml"/><Relationship Id="rId8"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2.png"/><Relationship Id="rId5" Type="http://schemas.openxmlformats.org/officeDocument/2006/relationships/diagramData" Target="../diagrams/data7.xml"/><Relationship Id="rId6" Type="http://schemas.openxmlformats.org/officeDocument/2006/relationships/diagramLayout" Target="../diagrams/layout7.xml"/><Relationship Id="rId7" Type="http://schemas.openxmlformats.org/officeDocument/2006/relationships/diagramQuickStyle" Target="../diagrams/quickStyle7.xml"/><Relationship Id="rId8" Type="http://schemas.openxmlformats.org/officeDocument/2006/relationships/diagramColors" Target="../diagrams/colors7.xml"/><Relationship Id="rId9"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Reading Records Refresher</a:t>
            </a:r>
            <a:endParaRPr lang="en-US" dirty="0"/>
          </a:p>
        </p:txBody>
      </p:sp>
      <p:sp>
        <p:nvSpPr>
          <p:cNvPr id="3" name="Subtitle 2"/>
          <p:cNvSpPr>
            <a:spLocks noGrp="1"/>
          </p:cNvSpPr>
          <p:nvPr>
            <p:ph type="subTitle" idx="1"/>
          </p:nvPr>
        </p:nvSpPr>
        <p:spPr/>
        <p:txBody>
          <a:bodyPr>
            <a:normAutofit lnSpcReduction="10000"/>
          </a:bodyPr>
          <a:lstStyle/>
          <a:p>
            <a:r>
              <a:rPr lang="en-US" dirty="0" smtClean="0"/>
              <a:t>Presented by Sheila Richburg</a:t>
            </a:r>
          </a:p>
          <a:p>
            <a:r>
              <a:rPr lang="en-US" dirty="0" smtClean="0">
                <a:hlinkClick r:id="rId3"/>
              </a:rPr>
              <a:t>sheiladrichburg@katyisd.org</a:t>
            </a:r>
            <a:endParaRPr lang="en-US" dirty="0" smtClean="0"/>
          </a:p>
          <a:p>
            <a:r>
              <a:rPr lang="en-US" dirty="0" smtClean="0"/>
              <a:t>@</a:t>
            </a:r>
            <a:r>
              <a:rPr lang="en-US" dirty="0" err="1" smtClean="0"/>
              <a:t>booksnhand</a:t>
            </a:r>
            <a:endParaRPr lang="en-US" dirty="0"/>
          </a:p>
        </p:txBody>
      </p:sp>
      <p:pic>
        <p:nvPicPr>
          <p:cNvPr id="4"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13798" r="7236"/>
          <a:stretch/>
        </p:blipFill>
        <p:spPr bwMode="auto">
          <a:xfrm>
            <a:off x="6019800" y="228600"/>
            <a:ext cx="1837841" cy="1872066"/>
          </a:xfrm>
          <a:prstGeom prst="ellipse">
            <a:avLst/>
          </a:prstGeom>
          <a:ln w="38100">
            <a:solidFill>
              <a:schemeClr val="tx1"/>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sp>
        <p:nvSpPr>
          <p:cNvPr id="5" name="TextBox 4"/>
          <p:cNvSpPr txBox="1"/>
          <p:nvPr/>
        </p:nvSpPr>
        <p:spPr>
          <a:xfrm rot="20944917">
            <a:off x="367358" y="592469"/>
            <a:ext cx="3807531" cy="2585323"/>
          </a:xfrm>
          <a:prstGeom prst="rect">
            <a:avLst/>
          </a:prstGeom>
          <a:noFill/>
          <a:ln w="38100">
            <a:solidFill>
              <a:schemeClr val="accent4">
                <a:lumMod val="75000"/>
              </a:schemeClr>
            </a:solidFill>
          </a:ln>
        </p:spPr>
        <p:txBody>
          <a:bodyPr wrap="square" rtlCol="0">
            <a:spAutoFit/>
          </a:bodyPr>
          <a:lstStyle/>
          <a:p>
            <a:pPr algn="ctr"/>
            <a:r>
              <a:rPr lang="en-US" b="1" dirty="0" smtClean="0"/>
              <a:t>Welcome!</a:t>
            </a:r>
          </a:p>
          <a:p>
            <a:endParaRPr lang="en-US" dirty="0" smtClean="0"/>
          </a:p>
          <a:p>
            <a:r>
              <a:rPr lang="en-US" dirty="0" smtClean="0"/>
              <a:t>Please make a name tent</a:t>
            </a:r>
          </a:p>
          <a:p>
            <a:r>
              <a:rPr lang="en-US" dirty="0" smtClean="0"/>
              <a:t>And include…</a:t>
            </a:r>
          </a:p>
          <a:p>
            <a:endParaRPr lang="en-US" dirty="0" smtClean="0"/>
          </a:p>
          <a:p>
            <a:r>
              <a:rPr lang="en-US" dirty="0" smtClean="0"/>
              <a:t>*Your name</a:t>
            </a:r>
          </a:p>
          <a:p>
            <a:r>
              <a:rPr lang="en-US" dirty="0" smtClean="0"/>
              <a:t>*Your school</a:t>
            </a:r>
          </a:p>
          <a:p>
            <a:r>
              <a:rPr lang="en-US" dirty="0" smtClean="0"/>
              <a:t>*Your grade level (s)</a:t>
            </a:r>
          </a:p>
          <a:p>
            <a:r>
              <a:rPr lang="en-US" dirty="0" smtClean="0"/>
              <a:t>*1 picture that represents you! </a:t>
            </a:r>
            <a:endParaRPr lang="en-US" dirty="0"/>
          </a:p>
        </p:txBody>
      </p:sp>
      <p:pic>
        <p:nvPicPr>
          <p:cNvPr id="1026" name="Picture 2" descr="C-Line Tent Cards -..."/>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45556" b="93889" l="56667" r="100000">
                        <a14:foregroundMark x1="59444" y1="82222" x2="88333" y2="89444"/>
                        <a14:foregroundMark x1="88333" y1="90000" x2="91111" y2="88889"/>
                        <a14:foregroundMark x1="90000" y1="88889" x2="99444" y2="83889"/>
                        <a14:foregroundMark x1="93889" y1="63333" x2="93889" y2="63333"/>
                        <a14:foregroundMark x1="58333" y1="56667" x2="58333" y2="56667"/>
                      </a14:backgroundRemoval>
                    </a14:imgEffect>
                  </a14:imgLayer>
                </a14:imgProps>
              </a:ext>
              <a:ext uri="{28A0092B-C50C-407E-A947-70E740481C1C}">
                <a14:useLocalDpi xmlns:a14="http://schemas.microsoft.com/office/drawing/2010/main" val="0"/>
              </a:ext>
            </a:extLst>
          </a:blip>
          <a:srcRect l="58315" t="43545"/>
          <a:stretch/>
        </p:blipFill>
        <p:spPr bwMode="auto">
          <a:xfrm rot="21113436">
            <a:off x="2529450" y="876479"/>
            <a:ext cx="1254719" cy="1699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910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sz="2700" dirty="0" smtClean="0"/>
              <a:t/>
            </a:r>
            <a:br>
              <a:rPr lang="en-US" sz="2700" dirty="0" smtClean="0"/>
            </a:br>
            <a:endParaRPr lang="en-US" sz="2700" dirty="0"/>
          </a:p>
        </p:txBody>
      </p:sp>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a:stretch/>
        </p:blipFill>
        <p:spPr bwMode="auto">
          <a:xfrm>
            <a:off x="3962400" y="1125415"/>
            <a:ext cx="1981200" cy="1806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56544" y="605135"/>
            <a:ext cx="5944256" cy="461665"/>
          </a:xfrm>
          <a:prstGeom prst="rect">
            <a:avLst/>
          </a:prstGeom>
          <a:noFill/>
        </p:spPr>
        <p:txBody>
          <a:bodyPr wrap="none" rtlCol="0">
            <a:spAutoFit/>
          </a:bodyPr>
          <a:lstStyle/>
          <a:p>
            <a:r>
              <a:rPr lang="en-US" sz="2400" b="1" dirty="0" smtClean="0">
                <a:solidFill>
                  <a:srgbClr val="92D050"/>
                </a:solidFill>
              </a:rPr>
              <a:t>Coding and Scoring Errors at-a-glance</a:t>
            </a:r>
            <a:endParaRPr lang="en-US" sz="2400" b="1" dirty="0">
              <a:solidFill>
                <a:srgbClr val="92D050"/>
              </a:solidFill>
            </a:endParaRPr>
          </a:p>
        </p:txBody>
      </p:sp>
      <p:graphicFrame>
        <p:nvGraphicFramePr>
          <p:cNvPr id="7" name="Diagram 6"/>
          <p:cNvGraphicFramePr/>
          <p:nvPr>
            <p:extLst>
              <p:ext uri="{D42A27DB-BD31-4B8C-83A1-F6EECF244321}">
                <p14:modId xmlns:p14="http://schemas.microsoft.com/office/powerpoint/2010/main" val="1511248655"/>
              </p:ext>
            </p:extLst>
          </p:nvPr>
        </p:nvGraphicFramePr>
        <p:xfrm>
          <a:off x="76200" y="1397000"/>
          <a:ext cx="69342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0" name="Group 9"/>
          <p:cNvGrpSpPr/>
          <p:nvPr/>
        </p:nvGrpSpPr>
        <p:grpSpPr>
          <a:xfrm>
            <a:off x="7239000" y="2363704"/>
            <a:ext cx="2112764" cy="836696"/>
            <a:chOff x="4819269" y="913676"/>
            <a:chExt cx="2112764" cy="836696"/>
          </a:xfrm>
        </p:grpSpPr>
        <p:sp>
          <p:nvSpPr>
            <p:cNvPr id="11" name="Rectangle 10"/>
            <p:cNvSpPr/>
            <p:nvPr/>
          </p:nvSpPr>
          <p:spPr>
            <a:xfrm>
              <a:off x="4819269" y="913676"/>
              <a:ext cx="2112764" cy="836696"/>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ectangle 11"/>
            <p:cNvSpPr/>
            <p:nvPr/>
          </p:nvSpPr>
          <p:spPr>
            <a:xfrm>
              <a:off x="4819269" y="913676"/>
              <a:ext cx="2112764" cy="8366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t>How to Code</a:t>
              </a:r>
              <a:endParaRPr lang="en-US" sz="2000" kern="1200" dirty="0"/>
            </a:p>
          </p:txBody>
        </p:sp>
      </p:grpSp>
      <p:grpSp>
        <p:nvGrpSpPr>
          <p:cNvPr id="13" name="Group 12"/>
          <p:cNvGrpSpPr/>
          <p:nvPr/>
        </p:nvGrpSpPr>
        <p:grpSpPr>
          <a:xfrm>
            <a:off x="7259836" y="3200400"/>
            <a:ext cx="2112764" cy="1399950"/>
            <a:chOff x="4819269" y="1750373"/>
            <a:chExt cx="2112764" cy="1399950"/>
          </a:xfrm>
        </p:grpSpPr>
        <p:sp>
          <p:nvSpPr>
            <p:cNvPr id="14" name="Rectangle 13"/>
            <p:cNvSpPr/>
            <p:nvPr/>
          </p:nvSpPr>
          <p:spPr>
            <a:xfrm>
              <a:off x="4819269" y="1750373"/>
              <a:ext cx="2112764" cy="139995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ectangle 14"/>
            <p:cNvSpPr/>
            <p:nvPr/>
          </p:nvSpPr>
          <p:spPr>
            <a:xfrm>
              <a:off x="4819269" y="1750373"/>
              <a:ext cx="2112764" cy="13999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Do not mark or place check above word</a:t>
              </a:r>
              <a:endParaRPr lang="en-US" sz="2000" kern="1200" dirty="0"/>
            </a:p>
          </p:txBody>
        </p:sp>
      </p:grpSp>
      <p:sp>
        <p:nvSpPr>
          <p:cNvPr id="3" name="Rectangle 2"/>
          <p:cNvSpPr/>
          <p:nvPr/>
        </p:nvSpPr>
        <p:spPr>
          <a:xfrm>
            <a:off x="4876800" y="0"/>
            <a:ext cx="3035406" cy="584776"/>
          </a:xfrm>
          <a:prstGeom prst="rect">
            <a:avLst/>
          </a:prstGeom>
        </p:spPr>
        <p:txBody>
          <a:bodyPr wrap="non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4702751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a:stretch/>
        </p:blipFill>
        <p:spPr bwMode="auto">
          <a:xfrm rot="20355258">
            <a:off x="3404839" y="1166488"/>
            <a:ext cx="1708566" cy="1558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685800"/>
            <a:ext cx="7839634" cy="762000"/>
          </a:xfrm>
        </p:spPr>
        <p:txBody>
          <a:bodyPr/>
          <a:lstStyle/>
          <a:p>
            <a:r>
              <a:rPr lang="en-US" dirty="0" smtClean="0"/>
              <a:t>  </a:t>
            </a:r>
            <a:r>
              <a:rPr lang="en-US" b="1" dirty="0" smtClean="0"/>
              <a:t>Video Notes: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1637061"/>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spTree>
    <p:extLst>
      <p:ext uri="{BB962C8B-B14F-4D97-AF65-F5344CB8AC3E}">
        <p14:creationId xmlns:p14="http://schemas.microsoft.com/office/powerpoint/2010/main" val="27599604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r="18393"/>
          <a:stretch/>
        </p:blipFill>
        <p:spPr bwMode="auto">
          <a:xfrm rot="20215239">
            <a:off x="7961738" y="192002"/>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685800"/>
            <a:ext cx="7839634" cy="762000"/>
          </a:xfrm>
        </p:spPr>
        <p:txBody>
          <a:bodyPr>
            <a:normAutofit fontScale="90000"/>
          </a:bodyPr>
          <a:lstStyle/>
          <a:p>
            <a:r>
              <a:rPr lang="en-US" dirty="0" smtClean="0"/>
              <a:t>  </a:t>
            </a:r>
            <a:r>
              <a:rPr lang="en-US" dirty="0" err="1" smtClean="0"/>
              <a:t>Tutorial</a:t>
            </a:r>
            <a:r>
              <a:rPr lang="en-US" sz="2700" b="1" dirty="0" err="1" smtClean="0"/>
              <a:t>Video</a:t>
            </a:r>
            <a:r>
              <a:rPr lang="en-US" sz="2700" b="1" dirty="0" smtClean="0"/>
              <a:t>:    </a:t>
            </a:r>
            <a:r>
              <a:rPr lang="en-US" sz="3200" b="1" i="1" dirty="0" smtClean="0"/>
              <a:t>The Loose Tooth- </a:t>
            </a:r>
            <a:r>
              <a:rPr lang="en-US" sz="2200" b="1" i="1" dirty="0" smtClean="0"/>
              <a:t>Level E</a:t>
            </a:r>
            <a:endParaRPr lang="en-US" sz="32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3971807"/>
              </p:ext>
            </p:extLst>
          </p:nvPr>
        </p:nvGraphicFramePr>
        <p:xfrm>
          <a:off x="1042988" y="1600200"/>
          <a:ext cx="6777037" cy="35083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grpSp>
        <p:nvGrpSpPr>
          <p:cNvPr id="7" name="Group 6"/>
          <p:cNvGrpSpPr/>
          <p:nvPr/>
        </p:nvGrpSpPr>
        <p:grpSpPr>
          <a:xfrm>
            <a:off x="1709992" y="5479479"/>
            <a:ext cx="4233608" cy="616521"/>
            <a:chOff x="3610195" y="407004"/>
            <a:chExt cx="4537058" cy="1075023"/>
          </a:xfrm>
        </p:grpSpPr>
        <p:sp>
          <p:nvSpPr>
            <p:cNvPr id="8" name="Rectangle 7"/>
            <p:cNvSpPr/>
            <p:nvPr/>
          </p:nvSpPr>
          <p:spPr>
            <a:xfrm>
              <a:off x="4980445" y="407004"/>
              <a:ext cx="3166808" cy="103679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dirty="0" smtClean="0"/>
                <a:t>Scoring and Analyzing Oral Reading Behaviors</a:t>
              </a:r>
              <a:endParaRPr lang="en-US" dirty="0"/>
            </a:p>
          </p:txBody>
        </p:sp>
        <p:sp>
          <p:nvSpPr>
            <p:cNvPr id="9" name="Rectangle 8"/>
            <p:cNvSpPr/>
            <p:nvPr/>
          </p:nvSpPr>
          <p:spPr>
            <a:xfrm>
              <a:off x="3610195" y="445227"/>
              <a:ext cx="3166808" cy="1036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endParaRPr lang="en-US" sz="3600" kern="1200" dirty="0"/>
            </a:p>
          </p:txBody>
        </p:sp>
      </p:grpSp>
      <p:sp>
        <p:nvSpPr>
          <p:cNvPr id="12" name="Rectangle 11"/>
          <p:cNvSpPr/>
          <p:nvPr/>
        </p:nvSpPr>
        <p:spPr>
          <a:xfrm>
            <a:off x="4845894" y="5479479"/>
            <a:ext cx="2955004" cy="59460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endParaRPr lang="en-US" sz="3600" kern="1200" dirty="0"/>
          </a:p>
        </p:txBody>
      </p:sp>
    </p:spTree>
    <p:extLst>
      <p:ext uri="{BB962C8B-B14F-4D97-AF65-F5344CB8AC3E}">
        <p14:creationId xmlns:p14="http://schemas.microsoft.com/office/powerpoint/2010/main" val="18832865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r="18393"/>
          <a:stretch/>
        </p:blipFill>
        <p:spPr bwMode="auto">
          <a:xfrm rot="20215239">
            <a:off x="7961738" y="192002"/>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838200"/>
            <a:ext cx="7839634" cy="838200"/>
          </a:xfrm>
        </p:spPr>
        <p:txBody>
          <a:bodyPr>
            <a:normAutofit fontScale="90000"/>
          </a:bodyPr>
          <a:lstStyle/>
          <a:p>
            <a:r>
              <a:rPr lang="en-US" dirty="0" smtClean="0"/>
              <a:t>  </a:t>
            </a:r>
            <a:r>
              <a:rPr lang="en-US" dirty="0" err="1" smtClean="0"/>
              <a:t>Tutorial</a:t>
            </a:r>
            <a:r>
              <a:rPr lang="en-US" sz="2700" b="1" dirty="0" err="1" smtClean="0"/>
              <a:t>Video</a:t>
            </a:r>
            <a:r>
              <a:rPr lang="en-US" sz="2700" b="1" dirty="0" smtClean="0"/>
              <a:t>:    </a:t>
            </a:r>
            <a:r>
              <a:rPr lang="en-US" sz="3200" b="1" i="1" dirty="0" smtClean="0"/>
              <a:t>Fluency</a:t>
            </a:r>
            <a:br>
              <a:rPr lang="en-US" sz="3200" b="1" i="1" dirty="0" smtClean="0"/>
            </a:br>
            <a:endParaRPr lang="en-US" sz="32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2094842"/>
              </p:ext>
            </p:extLst>
          </p:nvPr>
        </p:nvGraphicFramePr>
        <p:xfrm>
          <a:off x="609600" y="1219200"/>
          <a:ext cx="7884287" cy="4876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sp>
        <p:nvSpPr>
          <p:cNvPr id="9" name="Rectangle 8"/>
          <p:cNvSpPr/>
          <p:nvPr/>
        </p:nvSpPr>
        <p:spPr>
          <a:xfrm>
            <a:off x="1540797" y="5501400"/>
            <a:ext cx="2955004" cy="594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endParaRPr lang="en-US" sz="3600" kern="1200" dirty="0"/>
          </a:p>
        </p:txBody>
      </p:sp>
    </p:spTree>
    <p:extLst>
      <p:ext uri="{BB962C8B-B14F-4D97-AF65-F5344CB8AC3E}">
        <p14:creationId xmlns:p14="http://schemas.microsoft.com/office/powerpoint/2010/main" val="11917766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r="18393"/>
          <a:stretch/>
        </p:blipFill>
        <p:spPr bwMode="auto">
          <a:xfrm rot="20215239">
            <a:off x="7961738" y="192002"/>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1066800"/>
            <a:ext cx="7839634" cy="762000"/>
          </a:xfrm>
        </p:spPr>
        <p:txBody>
          <a:bodyPr>
            <a:normAutofit fontScale="90000"/>
          </a:bodyPr>
          <a:lstStyle/>
          <a:p>
            <a:r>
              <a:rPr lang="en-US" dirty="0" smtClean="0"/>
              <a:t>  </a:t>
            </a:r>
            <a:r>
              <a:rPr lang="en-US" dirty="0" err="1" smtClean="0"/>
              <a:t>Tutorial</a:t>
            </a:r>
            <a:r>
              <a:rPr lang="en-US" sz="2700" b="1" dirty="0" err="1" smtClean="0"/>
              <a:t>Video</a:t>
            </a:r>
            <a:r>
              <a:rPr lang="en-US" sz="2700" b="1" dirty="0" smtClean="0"/>
              <a:t>: Comprehension Conversation</a:t>
            </a:r>
            <a:br>
              <a:rPr lang="en-US" sz="2700" b="1" dirty="0" smtClean="0"/>
            </a:br>
            <a:r>
              <a:rPr lang="en-US" sz="2700" b="1" dirty="0"/>
              <a:t> </a:t>
            </a:r>
            <a:r>
              <a:rPr lang="en-US" sz="2700" b="1" dirty="0" smtClean="0"/>
              <a:t>         </a:t>
            </a:r>
            <a:r>
              <a:rPr lang="en-US" sz="2700" dirty="0" smtClean="0"/>
              <a:t>Rate the evidence of the student’s thinking...  </a:t>
            </a:r>
            <a:endParaRPr lang="en-US" sz="32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1316387"/>
              </p:ext>
            </p:extLst>
          </p:nvPr>
        </p:nvGraphicFramePr>
        <p:xfrm>
          <a:off x="1042988" y="2209801"/>
          <a:ext cx="6777037" cy="22097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sp>
        <p:nvSpPr>
          <p:cNvPr id="9" name="Rectangle 8"/>
          <p:cNvSpPr/>
          <p:nvPr/>
        </p:nvSpPr>
        <p:spPr>
          <a:xfrm>
            <a:off x="685800" y="4876800"/>
            <a:ext cx="7808087" cy="1447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dirty="0" smtClean="0">
                <a:solidFill>
                  <a:schemeClr val="tx1"/>
                </a:solidFill>
              </a:rPr>
              <a:t>0   1-limited  2-Partial  3-Excellent</a:t>
            </a:r>
          </a:p>
          <a:p>
            <a:pPr lvl="0" defTabSz="1600200">
              <a:lnSpc>
                <a:spcPct val="90000"/>
              </a:lnSpc>
              <a:spcBef>
                <a:spcPct val="0"/>
              </a:spcBef>
              <a:spcAft>
                <a:spcPct val="35000"/>
              </a:spcAft>
            </a:pPr>
            <a:r>
              <a:rPr lang="en-US" sz="2800" kern="1200" dirty="0" smtClean="0">
                <a:solidFill>
                  <a:schemeClr val="tx1"/>
                </a:solidFill>
              </a:rPr>
              <a:t>Levels A-K~7		</a:t>
            </a:r>
            <a:r>
              <a:rPr lang="en-US" sz="2800" dirty="0" smtClean="0">
                <a:solidFill>
                  <a:schemeClr val="tx1"/>
                </a:solidFill>
              </a:rPr>
              <a:t>Levels L-N~10</a:t>
            </a:r>
          </a:p>
          <a:p>
            <a:pPr lvl="0" algn="ctr" defTabSz="1600200">
              <a:lnSpc>
                <a:spcPct val="90000"/>
              </a:lnSpc>
              <a:spcBef>
                <a:spcPct val="0"/>
              </a:spcBef>
              <a:spcAft>
                <a:spcPct val="35000"/>
              </a:spcAft>
            </a:pPr>
            <a:r>
              <a:rPr lang="en-US" sz="2000" kern="1200" dirty="0" smtClean="0">
                <a:solidFill>
                  <a:schemeClr val="tx1"/>
                </a:solidFill>
              </a:rPr>
              <a:t>*1point for additional </a:t>
            </a:r>
            <a:endParaRPr lang="en-US" sz="3600" kern="1200" dirty="0">
              <a:solidFill>
                <a:schemeClr val="tx1"/>
              </a:solidFill>
            </a:endParaRPr>
          </a:p>
        </p:txBody>
      </p:sp>
    </p:spTree>
    <p:extLst>
      <p:ext uri="{BB962C8B-B14F-4D97-AF65-F5344CB8AC3E}">
        <p14:creationId xmlns:p14="http://schemas.microsoft.com/office/powerpoint/2010/main" val="419067379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r="18393"/>
          <a:stretch/>
        </p:blipFill>
        <p:spPr bwMode="auto">
          <a:xfrm rot="20215239">
            <a:off x="7961738" y="192002"/>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33400" y="914400"/>
            <a:ext cx="7239000" cy="990600"/>
          </a:xfrm>
        </p:spPr>
        <p:txBody>
          <a:bodyPr>
            <a:normAutofit fontScale="90000"/>
          </a:bodyPr>
          <a:lstStyle/>
          <a:p>
            <a:r>
              <a:rPr lang="en-US" dirty="0" smtClean="0"/>
              <a:t>  </a:t>
            </a:r>
            <a:r>
              <a:rPr lang="en-US" dirty="0" err="1" smtClean="0"/>
              <a:t>Tutorial</a:t>
            </a:r>
            <a:r>
              <a:rPr lang="en-US" sz="2700" b="1" dirty="0" err="1" smtClean="0"/>
              <a:t>Video</a:t>
            </a:r>
            <a:r>
              <a:rPr lang="en-US" sz="2700" b="1" dirty="0" smtClean="0"/>
              <a:t>:   </a:t>
            </a:r>
            <a:r>
              <a:rPr lang="en-US" sz="2700" b="1" dirty="0" smtClean="0"/>
              <a:t/>
            </a:r>
            <a:br>
              <a:rPr lang="en-US" sz="2700" b="1" dirty="0" smtClean="0"/>
            </a:br>
            <a:r>
              <a:rPr lang="en-US" sz="2700" b="1" dirty="0" smtClean="0"/>
              <a:t> </a:t>
            </a:r>
            <a:r>
              <a:rPr lang="en-US" sz="3200" b="1" i="1" dirty="0" smtClean="0"/>
              <a:t>Not Too Cold For Polar </a:t>
            </a:r>
            <a:r>
              <a:rPr lang="en-US" sz="3200" b="1" i="1" dirty="0" smtClean="0"/>
              <a:t>Bear</a:t>
            </a:r>
            <a:r>
              <a:rPr lang="en-US" sz="3200" b="1" i="1" dirty="0" smtClean="0"/>
              <a:t>- </a:t>
            </a:r>
            <a:r>
              <a:rPr lang="en-US" sz="2200" b="1" i="1" dirty="0" smtClean="0"/>
              <a:t>Level Q</a:t>
            </a:r>
            <a:endParaRPr lang="en-US" sz="32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6967007"/>
              </p:ext>
            </p:extLst>
          </p:nvPr>
        </p:nvGraphicFramePr>
        <p:xfrm>
          <a:off x="1042988" y="1600200"/>
          <a:ext cx="6777037" cy="35083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grpSp>
        <p:nvGrpSpPr>
          <p:cNvPr id="7" name="Group 6"/>
          <p:cNvGrpSpPr/>
          <p:nvPr/>
        </p:nvGrpSpPr>
        <p:grpSpPr>
          <a:xfrm>
            <a:off x="2988596" y="5287837"/>
            <a:ext cx="2955004" cy="594600"/>
            <a:chOff x="3610195" y="445227"/>
            <a:chExt cx="3166808" cy="1036800"/>
          </a:xfrm>
        </p:grpSpPr>
        <p:sp>
          <p:nvSpPr>
            <p:cNvPr id="8" name="Rectangle 7"/>
            <p:cNvSpPr/>
            <p:nvPr/>
          </p:nvSpPr>
          <p:spPr>
            <a:xfrm>
              <a:off x="3610195" y="445227"/>
              <a:ext cx="3166808" cy="1036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tangle 8"/>
            <p:cNvSpPr/>
            <p:nvPr/>
          </p:nvSpPr>
          <p:spPr>
            <a:xfrm>
              <a:off x="3610195" y="445227"/>
              <a:ext cx="3166808" cy="1036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dirty="0" smtClean="0"/>
                <a:t>Zane</a:t>
              </a:r>
              <a:endParaRPr lang="en-US" sz="3600" kern="1200" dirty="0"/>
            </a:p>
          </p:txBody>
        </p:sp>
      </p:grpSp>
    </p:spTree>
    <p:extLst>
      <p:ext uri="{BB962C8B-B14F-4D97-AF65-F5344CB8AC3E}">
        <p14:creationId xmlns:p14="http://schemas.microsoft.com/office/powerpoint/2010/main" val="258273389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r="18393"/>
          <a:stretch/>
        </p:blipFill>
        <p:spPr bwMode="auto">
          <a:xfrm rot="20215239">
            <a:off x="7961738" y="192002"/>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28600" y="685800"/>
            <a:ext cx="7839634" cy="762000"/>
          </a:xfrm>
        </p:spPr>
        <p:txBody>
          <a:bodyPr>
            <a:normAutofit/>
          </a:bodyPr>
          <a:lstStyle/>
          <a:p>
            <a:r>
              <a:rPr lang="en-US" dirty="0" smtClean="0"/>
              <a:t>  </a:t>
            </a:r>
            <a:r>
              <a:rPr lang="en-US" dirty="0" err="1" smtClean="0"/>
              <a:t>Tutorial</a:t>
            </a:r>
            <a:r>
              <a:rPr lang="en-US" sz="2700" b="1" dirty="0" err="1" smtClean="0"/>
              <a:t>Video</a:t>
            </a:r>
            <a:r>
              <a:rPr lang="en-US" sz="2700" b="1" dirty="0" smtClean="0"/>
              <a:t>: Comprehension   </a:t>
            </a:r>
            <a:endParaRPr lang="en-US" sz="32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8908071"/>
              </p:ext>
            </p:extLst>
          </p:nvPr>
        </p:nvGraphicFramePr>
        <p:xfrm>
          <a:off x="1042988" y="1600200"/>
          <a:ext cx="6777037" cy="35083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p:cNvSpPr txBox="1"/>
          <p:nvPr/>
        </p:nvSpPr>
        <p:spPr>
          <a:xfrm>
            <a:off x="5105400" y="76200"/>
            <a:ext cx="2654894" cy="584775"/>
          </a:xfrm>
          <a:prstGeom prst="rect">
            <a:avLst/>
          </a:prstGeom>
          <a:noFill/>
        </p:spPr>
        <p:txBody>
          <a:bodyPr wrap="none" rtlCol="0">
            <a:spAutoFit/>
          </a:bodyPr>
          <a:lstStyle/>
          <a:p>
            <a:r>
              <a:rPr lang="en-US" sz="2800" b="1" dirty="0" smtClean="0">
                <a:solidFill>
                  <a:srgbClr val="92D050"/>
                </a:solidFill>
              </a:rPr>
              <a:t>Give it –a- go</a:t>
            </a:r>
            <a:r>
              <a:rPr lang="en-US" sz="3200" dirty="0" smtClean="0">
                <a:solidFill>
                  <a:srgbClr val="92D050"/>
                </a:solidFill>
              </a:rPr>
              <a:t>!</a:t>
            </a:r>
            <a:endParaRPr lang="en-US" dirty="0">
              <a:solidFill>
                <a:srgbClr val="92D050"/>
              </a:solidFill>
            </a:endParaRPr>
          </a:p>
        </p:txBody>
      </p:sp>
      <p:grpSp>
        <p:nvGrpSpPr>
          <p:cNvPr id="7" name="Group 6"/>
          <p:cNvGrpSpPr/>
          <p:nvPr/>
        </p:nvGrpSpPr>
        <p:grpSpPr>
          <a:xfrm>
            <a:off x="1540796" y="5501400"/>
            <a:ext cx="4446712" cy="594600"/>
            <a:chOff x="3610195" y="445227"/>
            <a:chExt cx="4765437" cy="1036800"/>
          </a:xfrm>
        </p:grpSpPr>
        <p:sp>
          <p:nvSpPr>
            <p:cNvPr id="8" name="Rectangle 7"/>
            <p:cNvSpPr/>
            <p:nvPr/>
          </p:nvSpPr>
          <p:spPr>
            <a:xfrm>
              <a:off x="5208824" y="445227"/>
              <a:ext cx="3166808" cy="103679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dirty="0" smtClean="0"/>
                <a:t>Scoring and Analyzing Oral Reading Behaviors</a:t>
              </a:r>
              <a:endParaRPr lang="en-US" dirty="0"/>
            </a:p>
          </p:txBody>
        </p:sp>
        <p:sp>
          <p:nvSpPr>
            <p:cNvPr id="9" name="Rectangle 8"/>
            <p:cNvSpPr/>
            <p:nvPr/>
          </p:nvSpPr>
          <p:spPr>
            <a:xfrm>
              <a:off x="3610195" y="445227"/>
              <a:ext cx="3166808" cy="1036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endParaRPr lang="en-US" sz="3600" kern="1200" dirty="0"/>
            </a:p>
          </p:txBody>
        </p:sp>
      </p:grpSp>
    </p:spTree>
    <p:extLst>
      <p:ext uri="{BB962C8B-B14F-4D97-AF65-F5344CB8AC3E}">
        <p14:creationId xmlns:p14="http://schemas.microsoft.com/office/powerpoint/2010/main" val="7091187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pPr algn="ctr"/>
            <a:r>
              <a:rPr lang="en-US" dirty="0" smtClean="0"/>
              <a:t>Reflections…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476496"/>
              </p:ext>
            </p:extLst>
          </p:nvPr>
        </p:nvGraphicFramePr>
        <p:xfrm>
          <a:off x="838200" y="1524000"/>
          <a:ext cx="7696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1"/>
          <p:cNvPicPr>
            <a:picLocks noChangeAspect="1" noChangeArrowheads="1"/>
          </p:cNvPicPr>
          <p:nvPr/>
        </p:nvPicPr>
        <p:blipFill rotWithShape="1">
          <a:blip r:embed="rId8">
            <a:extLst>
              <a:ext uri="{28A0092B-C50C-407E-A947-70E740481C1C}">
                <a14:useLocalDpi xmlns:a14="http://schemas.microsoft.com/office/drawing/2010/main" val="0"/>
              </a:ext>
            </a:extLst>
          </a:blip>
          <a:srcRect t="16797" r="18393"/>
          <a:stretch/>
        </p:blipFill>
        <p:spPr bwMode="auto">
          <a:xfrm rot="20215239">
            <a:off x="6819945" y="1075404"/>
            <a:ext cx="1064298" cy="118945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648200" y="76200"/>
            <a:ext cx="3453189" cy="523220"/>
          </a:xfrm>
          <a:prstGeom prst="rect">
            <a:avLst/>
          </a:prstGeom>
        </p:spPr>
        <p:txBody>
          <a:bodyPr wrap="none">
            <a:spAutoFit/>
          </a:bodyPr>
          <a:lstStyle/>
          <a:p>
            <a:r>
              <a:rPr lang="en-US" sz="2800" b="1" dirty="0">
                <a:solidFill>
                  <a:schemeClr val="accent1">
                    <a:lumMod val="60000"/>
                    <a:lumOff val="40000"/>
                  </a:schemeClr>
                </a:solidFill>
              </a:rPr>
              <a:t>Thanks for coming!</a:t>
            </a:r>
          </a:p>
        </p:txBody>
      </p:sp>
    </p:spTree>
    <p:extLst>
      <p:ext uri="{BB962C8B-B14F-4D97-AF65-F5344CB8AC3E}">
        <p14:creationId xmlns:p14="http://schemas.microsoft.com/office/powerpoint/2010/main" val="4141085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 About ME!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8570851"/>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8" name="Picture 4"/>
          <p:cNvPicPr>
            <a:picLocks noChangeAspect="1" noChangeArrowheads="1"/>
          </p:cNvPicPr>
          <p:nvPr/>
        </p:nvPicPr>
        <p:blipFill rotWithShape="1">
          <a:blip r:embed="rId8">
            <a:extLst>
              <a:ext uri="{28A0092B-C50C-407E-A947-70E740481C1C}">
                <a14:useLocalDpi xmlns:a14="http://schemas.microsoft.com/office/drawing/2010/main" val="0"/>
              </a:ext>
            </a:extLst>
          </a:blip>
          <a:srcRect l="11927" r="12935" b="3081"/>
          <a:stretch/>
        </p:blipFill>
        <p:spPr bwMode="auto">
          <a:xfrm rot="20500185">
            <a:off x="310790" y="2535032"/>
            <a:ext cx="1853647" cy="1790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232886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4572000"/>
            <a:ext cx="232886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876800" y="0"/>
            <a:ext cx="3048000" cy="584776"/>
          </a:xfrm>
          <a:prstGeom prst="rect">
            <a:avLst/>
          </a:prstGeom>
        </p:spPr>
        <p:txBody>
          <a:bodyPr wrap="squar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33281537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500"/>
                                        <p:tgtEl>
                                          <p:spTgt spid="10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fade">
                                      <p:cBhvr>
                                        <p:cTn id="17" dur="500"/>
                                        <p:tgtEl>
                                          <p:spTgt spid="103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024744" cy="1143000"/>
          </a:xfrm>
        </p:spPr>
        <p:txBody>
          <a:bodyPr/>
          <a:lstStyle/>
          <a:p>
            <a:r>
              <a:rPr lang="en-US" dirty="0" smtClean="0"/>
              <a:t>Introductions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1998120"/>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5105400" y="1600200"/>
            <a:ext cx="3143553" cy="923330"/>
          </a:xfrm>
          <a:prstGeom prst="rect">
            <a:avLst/>
          </a:prstGeom>
          <a:noFill/>
        </p:spPr>
        <p:txBody>
          <a:bodyPr wrap="none" rtlCol="0">
            <a:spAutoFit/>
          </a:bodyPr>
          <a:lstStyle/>
          <a:p>
            <a:r>
              <a:rPr lang="en-US" dirty="0" smtClean="0"/>
              <a:t>~Married for 20 years last week</a:t>
            </a:r>
          </a:p>
          <a:p>
            <a:r>
              <a:rPr lang="en-US" dirty="0" smtClean="0"/>
              <a:t>~3 Children</a:t>
            </a:r>
          </a:p>
          <a:p>
            <a:r>
              <a:rPr lang="en-US" dirty="0" smtClean="0"/>
              <a:t>     Madison, Dawson, </a:t>
            </a:r>
            <a:r>
              <a:rPr lang="en-US" dirty="0" err="1" smtClean="0"/>
              <a:t>Ashlon</a:t>
            </a:r>
            <a:endParaRPr lang="en-US" dirty="0"/>
          </a:p>
        </p:txBody>
      </p:sp>
      <p:sp>
        <p:nvSpPr>
          <p:cNvPr id="9" name="TextBox 8"/>
          <p:cNvSpPr txBox="1"/>
          <p:nvPr/>
        </p:nvSpPr>
        <p:spPr>
          <a:xfrm>
            <a:off x="609600" y="2573490"/>
            <a:ext cx="2398413" cy="3693319"/>
          </a:xfrm>
          <a:prstGeom prst="rect">
            <a:avLst/>
          </a:prstGeom>
          <a:noFill/>
        </p:spPr>
        <p:txBody>
          <a:bodyPr wrap="none" rtlCol="0">
            <a:spAutoFit/>
          </a:bodyPr>
          <a:lstStyle/>
          <a:p>
            <a:r>
              <a:rPr lang="en-US" dirty="0" smtClean="0"/>
              <a:t>~Reading Recovery</a:t>
            </a:r>
          </a:p>
          <a:p>
            <a:r>
              <a:rPr lang="en-US" dirty="0"/>
              <a:t> </a:t>
            </a:r>
            <a:r>
              <a:rPr lang="en-US" dirty="0" smtClean="0"/>
              <a:t>        Trained</a:t>
            </a:r>
          </a:p>
          <a:p>
            <a:endParaRPr lang="en-US" dirty="0" smtClean="0"/>
          </a:p>
          <a:p>
            <a:r>
              <a:rPr lang="en-US" dirty="0" smtClean="0"/>
              <a:t>~ESL Specialist</a:t>
            </a:r>
          </a:p>
          <a:p>
            <a:endParaRPr lang="en-US" dirty="0" smtClean="0"/>
          </a:p>
          <a:p>
            <a:r>
              <a:rPr lang="en-US" dirty="0" smtClean="0"/>
              <a:t>~ Language Arts</a:t>
            </a:r>
          </a:p>
          <a:p>
            <a:r>
              <a:rPr lang="en-US" dirty="0"/>
              <a:t> </a:t>
            </a:r>
            <a:r>
              <a:rPr lang="en-US" dirty="0" smtClean="0"/>
              <a:t>         Specialist</a:t>
            </a:r>
          </a:p>
          <a:p>
            <a:endParaRPr lang="en-US" dirty="0" smtClean="0"/>
          </a:p>
          <a:p>
            <a:r>
              <a:rPr lang="en-US" dirty="0" smtClean="0"/>
              <a:t>~Independent</a:t>
            </a:r>
          </a:p>
          <a:p>
            <a:r>
              <a:rPr lang="en-US" dirty="0"/>
              <a:t> </a:t>
            </a:r>
            <a:r>
              <a:rPr lang="en-US" dirty="0" smtClean="0"/>
              <a:t>      Consultant</a:t>
            </a:r>
          </a:p>
          <a:p>
            <a:endParaRPr lang="en-US" dirty="0" smtClean="0"/>
          </a:p>
          <a:p>
            <a:r>
              <a:rPr lang="en-US" dirty="0" smtClean="0"/>
              <a:t>~TCTELA Chair </a:t>
            </a:r>
          </a:p>
          <a:p>
            <a:r>
              <a:rPr lang="en-US" dirty="0"/>
              <a:t> </a:t>
            </a:r>
            <a:r>
              <a:rPr lang="en-US" dirty="0" smtClean="0"/>
              <a:t>Advocacy Comm.</a:t>
            </a:r>
            <a:endParaRPr lang="en-US" dirty="0"/>
          </a:p>
        </p:txBody>
      </p:sp>
      <p:sp>
        <p:nvSpPr>
          <p:cNvPr id="10" name="TextBox 9"/>
          <p:cNvSpPr txBox="1"/>
          <p:nvPr/>
        </p:nvSpPr>
        <p:spPr>
          <a:xfrm>
            <a:off x="6477000" y="3733800"/>
            <a:ext cx="1863011" cy="2308324"/>
          </a:xfrm>
          <a:prstGeom prst="rect">
            <a:avLst/>
          </a:prstGeom>
          <a:noFill/>
        </p:spPr>
        <p:txBody>
          <a:bodyPr wrap="none" rtlCol="0">
            <a:spAutoFit/>
          </a:bodyPr>
          <a:lstStyle/>
          <a:p>
            <a:r>
              <a:rPr lang="en-US" dirty="0" smtClean="0"/>
              <a:t>~</a:t>
            </a:r>
            <a:r>
              <a:rPr lang="en-US" dirty="0" err="1" smtClean="0"/>
              <a:t>Alief</a:t>
            </a:r>
            <a:endParaRPr lang="en-US" dirty="0" smtClean="0"/>
          </a:p>
          <a:p>
            <a:endParaRPr lang="en-US" dirty="0" smtClean="0"/>
          </a:p>
          <a:p>
            <a:r>
              <a:rPr lang="en-US" dirty="0" smtClean="0"/>
              <a:t>~Spring Branch</a:t>
            </a:r>
          </a:p>
          <a:p>
            <a:endParaRPr lang="en-US" dirty="0" smtClean="0"/>
          </a:p>
          <a:p>
            <a:r>
              <a:rPr lang="en-US" dirty="0" smtClean="0"/>
              <a:t>~Independent</a:t>
            </a:r>
          </a:p>
          <a:p>
            <a:r>
              <a:rPr lang="en-US" dirty="0" smtClean="0"/>
              <a:t>    Consultant</a:t>
            </a:r>
          </a:p>
          <a:p>
            <a:endParaRPr lang="en-US" dirty="0" smtClean="0"/>
          </a:p>
          <a:p>
            <a:r>
              <a:rPr lang="en-US" dirty="0" smtClean="0"/>
              <a:t>~Katy</a:t>
            </a:r>
            <a:endParaRPr lang="en-US" dirty="0"/>
          </a:p>
        </p:txBody>
      </p:sp>
      <p:pic>
        <p:nvPicPr>
          <p:cNvPr id="4098" name="Picture 2" descr="TCTELA">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62400" y="5638800"/>
            <a:ext cx="938756" cy="82610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648200" y="0"/>
            <a:ext cx="3429000" cy="584776"/>
          </a:xfrm>
          <a:prstGeom prst="rect">
            <a:avLst/>
          </a:prstGeom>
        </p:spPr>
        <p:txBody>
          <a:bodyPr wrap="squar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9307891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6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6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0"/>
                                        <p:tgtEl>
                                          <p:spTgt spid="10"/>
                                        </p:tgtEl>
                                      </p:cBhvr>
                                    </p:animEffect>
                                    <p:anim calcmode="lin" valueType="num">
                                      <p:cBhvr>
                                        <p:cTn id="18" dur="5000" fill="hold"/>
                                        <p:tgtEl>
                                          <p:spTgt spid="10"/>
                                        </p:tgtEl>
                                        <p:attrNameLst>
                                          <p:attrName>ppt_x</p:attrName>
                                        </p:attrNameLst>
                                      </p:cBhvr>
                                      <p:tavLst>
                                        <p:tav tm="0">
                                          <p:val>
                                            <p:strVal val="#ppt_x"/>
                                          </p:val>
                                        </p:tav>
                                        <p:tav tm="100000">
                                          <p:val>
                                            <p:strVal val="#ppt_x"/>
                                          </p:val>
                                        </p:tav>
                                      </p:tavLst>
                                    </p:anim>
                                    <p:anim calcmode="lin" valueType="num">
                                      <p:cBhvr>
                                        <p:cTn id="19" dur="5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accel="10000" decel="1000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10000" fill="hold"/>
                                        <p:tgtEl>
                                          <p:spTgt spid="9"/>
                                        </p:tgtEl>
                                        <p:attrNameLst>
                                          <p:attrName>ppt_x</p:attrName>
                                        </p:attrNameLst>
                                      </p:cBhvr>
                                      <p:tavLst>
                                        <p:tav tm="0">
                                          <p:val>
                                            <p:strVal val="#ppt_x"/>
                                          </p:val>
                                        </p:tav>
                                        <p:tav tm="100000">
                                          <p:val>
                                            <p:strVal val="#ppt_x"/>
                                          </p:val>
                                        </p:tav>
                                      </p:tavLst>
                                    </p:anim>
                                    <p:anim calcmode="lin" valueType="num">
                                      <p:cBhvr additive="base">
                                        <p:cTn id="25" dur="10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098"/>
                                        </p:tgtEl>
                                        <p:attrNameLst>
                                          <p:attrName>style.visibility</p:attrName>
                                        </p:attrNameLst>
                                      </p:cBhvr>
                                      <p:to>
                                        <p:strVal val="visible"/>
                                      </p:to>
                                    </p:set>
                                    <p:animEffect transition="in" filter="fade">
                                      <p:cBhvr>
                                        <p:cTn id="3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656" y="609600"/>
            <a:ext cx="7024744" cy="1143000"/>
          </a:xfrm>
        </p:spPr>
        <p:txBody>
          <a:bodyPr/>
          <a:lstStyle/>
          <a:p>
            <a:pPr algn="r"/>
            <a:r>
              <a:rPr lang="en-US" dirty="0" smtClean="0"/>
              <a:t>Today We Will…</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0834833"/>
              </p:ext>
            </p:extLst>
          </p:nvPr>
        </p:nvGraphicFramePr>
        <p:xfrm>
          <a:off x="0" y="1408793"/>
          <a:ext cx="7885794" cy="5144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50535" y="3352800"/>
            <a:ext cx="2333625" cy="73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20673669">
            <a:off x="861645" y="722993"/>
            <a:ext cx="167640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876800" y="0"/>
            <a:ext cx="3035406" cy="584776"/>
          </a:xfrm>
          <a:prstGeom prst="rect">
            <a:avLst/>
          </a:prstGeom>
        </p:spPr>
        <p:txBody>
          <a:bodyPr wrap="non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14057914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6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dirty="0" smtClean="0"/>
              <a:t>To </a:t>
            </a:r>
            <a:r>
              <a:rPr lang="en-US" b="1" dirty="0" smtClean="0"/>
              <a:t>observe </a:t>
            </a:r>
            <a:r>
              <a:rPr lang="en-US" dirty="0" smtClean="0"/>
              <a:t>closely </a:t>
            </a:r>
            <a:br>
              <a:rPr lang="en-US" dirty="0" smtClean="0"/>
            </a:br>
            <a:r>
              <a:rPr lang="en-US" sz="3600" dirty="0" smtClean="0"/>
              <a:t>in order </a:t>
            </a:r>
            <a:r>
              <a:rPr lang="en-US" b="1" dirty="0" smtClean="0"/>
              <a:t>to prompt </a:t>
            </a:r>
            <a:r>
              <a:rPr lang="en-US" dirty="0" smtClean="0"/>
              <a:t/>
            </a:r>
            <a:br>
              <a:rPr lang="en-US" dirty="0" smtClean="0"/>
            </a:br>
            <a:r>
              <a:rPr lang="en-US" sz="3600" dirty="0" smtClean="0"/>
              <a:t>and</a:t>
            </a:r>
            <a:r>
              <a:rPr lang="en-US" dirty="0" smtClean="0"/>
              <a:t> teach for </a:t>
            </a:r>
            <a:r>
              <a:rPr lang="en-US" b="1" dirty="0" smtClean="0"/>
              <a:t>problem solving behaviors</a:t>
            </a:r>
            <a:r>
              <a:rPr lang="en-US" dirty="0" smtClean="0"/>
              <a:t> that occur </a:t>
            </a:r>
            <a:r>
              <a:rPr lang="en-US" b="1" dirty="0" smtClean="0"/>
              <a:t>quickly</a:t>
            </a:r>
            <a:r>
              <a:rPr lang="en-US" dirty="0" smtClean="0"/>
              <a:t>.</a:t>
            </a:r>
            <a:br>
              <a:rPr lang="en-US" dirty="0" smtClean="0"/>
            </a:br>
            <a:r>
              <a:rPr lang="en-US" dirty="0" smtClean="0"/>
              <a:t/>
            </a:r>
            <a:br>
              <a:rPr lang="en-US" dirty="0" smtClean="0"/>
            </a:br>
            <a:r>
              <a:rPr lang="en-US" sz="2700" dirty="0" smtClean="0"/>
              <a:t>~what does the reader </a:t>
            </a:r>
            <a:r>
              <a:rPr lang="en-US" sz="2700" b="1" dirty="0" smtClean="0"/>
              <a:t>do efficiently</a:t>
            </a:r>
            <a:r>
              <a:rPr lang="en-US" sz="2700" dirty="0" smtClean="0"/>
              <a:t>?</a:t>
            </a:r>
            <a:br>
              <a:rPr lang="en-US" sz="2700" dirty="0" smtClean="0"/>
            </a:br>
            <a:r>
              <a:rPr lang="en-US" sz="2700" dirty="0" smtClean="0"/>
              <a:t>~what is the reader </a:t>
            </a:r>
            <a:r>
              <a:rPr lang="en-US" sz="2700" b="1" dirty="0" smtClean="0"/>
              <a:t>just starting to do</a:t>
            </a:r>
            <a:r>
              <a:rPr lang="en-US" sz="2700" dirty="0" smtClean="0"/>
              <a:t>?</a:t>
            </a:r>
            <a:br>
              <a:rPr lang="en-US" sz="2700" dirty="0" smtClean="0"/>
            </a:br>
            <a:r>
              <a:rPr lang="en-US" sz="2700" dirty="0" smtClean="0"/>
              <a:t>~what does the reader </a:t>
            </a:r>
            <a:r>
              <a:rPr lang="en-US" sz="2700" b="1" dirty="0" smtClean="0"/>
              <a:t>neglect</a:t>
            </a:r>
            <a:r>
              <a:rPr lang="en-US" sz="2700" dirty="0" smtClean="0"/>
              <a:t>?</a:t>
            </a:r>
            <a:br>
              <a:rPr lang="en-US" sz="2700" dirty="0" smtClean="0"/>
            </a:br>
            <a:endParaRPr lang="en-US" sz="27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5943601"/>
            <a:ext cx="2739685" cy="8610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4482"/>
            <a:ext cx="1981200" cy="217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15265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sz="2700" dirty="0" smtClean="0"/>
              <a:t/>
            </a:r>
            <a:br>
              <a:rPr lang="en-US" sz="2700" dirty="0" smtClean="0"/>
            </a:br>
            <a:endParaRPr lang="en-US" sz="27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578" y="3810001"/>
            <a:ext cx="3106447" cy="976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rotWithShape="1">
          <a:blip r:embed="rId4">
            <a:extLst>
              <a:ext uri="{28A0092B-C50C-407E-A947-70E740481C1C}">
                <a14:useLocalDpi xmlns:a14="http://schemas.microsoft.com/office/drawing/2010/main" val="0"/>
              </a:ext>
            </a:extLst>
          </a:blip>
          <a:srcRect t="16797"/>
          <a:stretch/>
        </p:blipFill>
        <p:spPr bwMode="auto">
          <a:xfrm>
            <a:off x="2257425" y="4786313"/>
            <a:ext cx="1981200" cy="1806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232207509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Rectangle 4"/>
          <p:cNvSpPr/>
          <p:nvPr/>
        </p:nvSpPr>
        <p:spPr>
          <a:xfrm>
            <a:off x="4953000" y="145"/>
            <a:ext cx="3035406" cy="584776"/>
          </a:xfrm>
          <a:prstGeom prst="rect">
            <a:avLst/>
          </a:prstGeom>
        </p:spPr>
        <p:txBody>
          <a:bodyPr wrap="non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40796198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sz="2700" dirty="0" smtClean="0"/>
              <a:t/>
            </a:r>
            <a:br>
              <a:rPr lang="en-US" sz="2700" dirty="0" smtClean="0"/>
            </a:br>
            <a:endParaRPr lang="en-US" sz="2700" dirty="0"/>
          </a:p>
        </p:txBody>
      </p:sp>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a:stretch/>
        </p:blipFill>
        <p:spPr bwMode="auto">
          <a:xfrm>
            <a:off x="3733800" y="5051084"/>
            <a:ext cx="1981200" cy="1806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Diagram 4"/>
          <p:cNvGraphicFramePr/>
          <p:nvPr>
            <p:extLst>
              <p:ext uri="{D42A27DB-BD31-4B8C-83A1-F6EECF244321}">
                <p14:modId xmlns:p14="http://schemas.microsoft.com/office/powerpoint/2010/main" val="3028920673"/>
              </p:ext>
            </p:extLst>
          </p:nvPr>
        </p:nvGraphicFramePr>
        <p:xfrm>
          <a:off x="685800" y="1219200"/>
          <a:ext cx="7800855" cy="477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4800600" y="7663"/>
            <a:ext cx="3276600" cy="584776"/>
          </a:xfrm>
          <a:prstGeom prst="rect">
            <a:avLst/>
          </a:prstGeom>
        </p:spPr>
        <p:txBody>
          <a:bodyPr wrap="square">
            <a:spAutoFit/>
          </a:bodyPr>
          <a:lstStyle/>
          <a:p>
            <a:r>
              <a:rPr lang="en-US" sz="3200" dirty="0">
                <a:solidFill>
                  <a:schemeClr val="bg1"/>
                </a:solidFill>
              </a:rPr>
              <a:t>@</a:t>
            </a:r>
            <a:r>
              <a:rPr lang="en-US" sz="3200" dirty="0" err="1" smtClean="0">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17384310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sz="2700" dirty="0" smtClean="0"/>
              <a:t/>
            </a:r>
            <a:br>
              <a:rPr lang="en-US" sz="2700" dirty="0" smtClean="0"/>
            </a:br>
            <a:endParaRPr lang="en-US" sz="2700" dirty="0"/>
          </a:p>
        </p:txBody>
      </p:sp>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t="16797"/>
          <a:stretch/>
        </p:blipFill>
        <p:spPr bwMode="auto">
          <a:xfrm>
            <a:off x="609600" y="936284"/>
            <a:ext cx="1981200" cy="1806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379523984"/>
              </p:ext>
            </p:extLst>
          </p:nvPr>
        </p:nvGraphicFramePr>
        <p:xfrm>
          <a:off x="1524000" y="1397000"/>
          <a:ext cx="7467600" cy="50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685800" y="521732"/>
            <a:ext cx="3589444" cy="461665"/>
          </a:xfrm>
          <a:prstGeom prst="rect">
            <a:avLst/>
          </a:prstGeom>
          <a:noFill/>
          <a:ln>
            <a:solidFill>
              <a:srgbClr val="92D050"/>
            </a:solidFill>
          </a:ln>
        </p:spPr>
        <p:txBody>
          <a:bodyPr wrap="none" rtlCol="0">
            <a:spAutoFit/>
          </a:bodyPr>
          <a:lstStyle/>
          <a:p>
            <a:r>
              <a:rPr lang="en-US" sz="2400" b="1" dirty="0" smtClean="0">
                <a:solidFill>
                  <a:srgbClr val="92D050"/>
                </a:solidFill>
              </a:rPr>
              <a:t>Sources of Information:</a:t>
            </a:r>
            <a:endParaRPr lang="en-US" sz="2400" b="1" dirty="0">
              <a:solidFill>
                <a:srgbClr val="92D050"/>
              </a:solidFill>
            </a:endParaRPr>
          </a:p>
        </p:txBody>
      </p:sp>
      <p:sp>
        <p:nvSpPr>
          <p:cNvPr id="6" name="TextBox 5"/>
          <p:cNvSpPr txBox="1"/>
          <p:nvPr/>
        </p:nvSpPr>
        <p:spPr>
          <a:xfrm>
            <a:off x="2884636" y="1685835"/>
            <a:ext cx="3020378" cy="861774"/>
          </a:xfrm>
          <a:prstGeom prst="rect">
            <a:avLst/>
          </a:prstGeom>
          <a:noFill/>
        </p:spPr>
        <p:txBody>
          <a:bodyPr wrap="none" rtlCol="0">
            <a:spAutoFit/>
          </a:bodyPr>
          <a:lstStyle/>
          <a:p>
            <a:pPr algn="ctr"/>
            <a:r>
              <a:rPr lang="en-US" dirty="0" smtClean="0"/>
              <a:t>“Does that make sense?”</a:t>
            </a:r>
          </a:p>
          <a:p>
            <a:pPr algn="ctr"/>
            <a:r>
              <a:rPr lang="en-US" dirty="0" smtClean="0"/>
              <a:t>            </a:t>
            </a:r>
          </a:p>
          <a:p>
            <a:pPr algn="ctr"/>
            <a:r>
              <a:rPr lang="en-US" sz="1400" dirty="0" smtClean="0"/>
              <a:t>*picture</a:t>
            </a:r>
            <a:endParaRPr lang="en-US" sz="1400" dirty="0"/>
          </a:p>
        </p:txBody>
      </p:sp>
      <p:sp>
        <p:nvSpPr>
          <p:cNvPr id="7" name="Rectangle 6"/>
          <p:cNvSpPr/>
          <p:nvPr/>
        </p:nvSpPr>
        <p:spPr>
          <a:xfrm>
            <a:off x="5257800" y="4180582"/>
            <a:ext cx="3505200" cy="1077218"/>
          </a:xfrm>
          <a:prstGeom prst="rect">
            <a:avLst/>
          </a:prstGeom>
        </p:spPr>
        <p:txBody>
          <a:bodyPr wrap="square">
            <a:spAutoFit/>
          </a:bodyPr>
          <a:lstStyle/>
          <a:p>
            <a:r>
              <a:rPr lang="en-US" dirty="0" smtClean="0"/>
              <a:t>Is there any visual similarity?</a:t>
            </a:r>
          </a:p>
          <a:p>
            <a:pPr algn="ctr"/>
            <a:r>
              <a:rPr lang="en-US" dirty="0" smtClean="0"/>
              <a:t>            </a:t>
            </a:r>
          </a:p>
          <a:p>
            <a:pPr algn="ctr"/>
            <a:r>
              <a:rPr lang="en-US" sz="1400" dirty="0" smtClean="0"/>
              <a:t>*the actual letters </a:t>
            </a:r>
          </a:p>
          <a:p>
            <a:pPr algn="ctr"/>
            <a:r>
              <a:rPr lang="en-US" sz="1400" dirty="0" smtClean="0"/>
              <a:t>on the page</a:t>
            </a:r>
            <a:endParaRPr lang="en-US" sz="1400" dirty="0"/>
          </a:p>
        </p:txBody>
      </p:sp>
      <p:sp>
        <p:nvSpPr>
          <p:cNvPr id="8" name="Rectangle 7"/>
          <p:cNvSpPr/>
          <p:nvPr/>
        </p:nvSpPr>
        <p:spPr>
          <a:xfrm>
            <a:off x="533400" y="4114800"/>
            <a:ext cx="3386878" cy="1323439"/>
          </a:xfrm>
          <a:prstGeom prst="rect">
            <a:avLst/>
          </a:prstGeom>
        </p:spPr>
        <p:txBody>
          <a:bodyPr wrap="square">
            <a:spAutoFit/>
          </a:bodyPr>
          <a:lstStyle/>
          <a:p>
            <a:r>
              <a:rPr lang="en-US" dirty="0" smtClean="0"/>
              <a:t>“Can we say it that way?”</a:t>
            </a:r>
          </a:p>
          <a:p>
            <a:pPr algn="ctr"/>
            <a:r>
              <a:rPr lang="en-US" dirty="0" smtClean="0"/>
              <a:t>            </a:t>
            </a:r>
          </a:p>
          <a:p>
            <a:r>
              <a:rPr lang="en-US" sz="1600" dirty="0" smtClean="0"/>
              <a:t>*</a:t>
            </a:r>
            <a:r>
              <a:rPr lang="en-US" sz="1400" dirty="0" smtClean="0"/>
              <a:t>Is it  Familiar,</a:t>
            </a:r>
          </a:p>
          <a:p>
            <a:r>
              <a:rPr lang="en-US" sz="1400" dirty="0" smtClean="0"/>
              <a:t> Natural, Literary</a:t>
            </a:r>
          </a:p>
          <a:p>
            <a:r>
              <a:rPr lang="en-US" sz="1400" dirty="0" smtClean="0"/>
              <a:t> Or a Combination?</a:t>
            </a:r>
            <a:endParaRPr lang="en-US" sz="1400" dirty="0"/>
          </a:p>
        </p:txBody>
      </p:sp>
      <p:sp>
        <p:nvSpPr>
          <p:cNvPr id="9" name="TextBox 8"/>
          <p:cNvSpPr txBox="1"/>
          <p:nvPr/>
        </p:nvSpPr>
        <p:spPr>
          <a:xfrm>
            <a:off x="6324600" y="2147500"/>
            <a:ext cx="955711" cy="646331"/>
          </a:xfrm>
          <a:prstGeom prst="rect">
            <a:avLst/>
          </a:prstGeom>
          <a:noFill/>
        </p:spPr>
        <p:txBody>
          <a:bodyPr wrap="none" rtlCol="0">
            <a:spAutoFit/>
          </a:bodyPr>
          <a:lstStyle/>
          <a:p>
            <a:r>
              <a:rPr lang="en-US" b="1" u="sng" dirty="0" smtClean="0"/>
              <a:t>Woods</a:t>
            </a:r>
          </a:p>
          <a:p>
            <a:r>
              <a:rPr lang="en-US" b="1" dirty="0" smtClean="0"/>
              <a:t> forest</a:t>
            </a:r>
            <a:endParaRPr lang="en-US" b="1" dirty="0"/>
          </a:p>
        </p:txBody>
      </p:sp>
      <p:sp>
        <p:nvSpPr>
          <p:cNvPr id="10" name="TextBox 9"/>
          <p:cNvSpPr txBox="1"/>
          <p:nvPr/>
        </p:nvSpPr>
        <p:spPr>
          <a:xfrm>
            <a:off x="7010400" y="5715000"/>
            <a:ext cx="899605" cy="646331"/>
          </a:xfrm>
          <a:prstGeom prst="rect">
            <a:avLst/>
          </a:prstGeom>
          <a:noFill/>
        </p:spPr>
        <p:txBody>
          <a:bodyPr wrap="none" rtlCol="0">
            <a:spAutoFit/>
          </a:bodyPr>
          <a:lstStyle/>
          <a:p>
            <a:r>
              <a:rPr lang="en-US" b="1" u="sng" dirty="0" smtClean="0"/>
              <a:t>F  in  d</a:t>
            </a:r>
          </a:p>
          <a:p>
            <a:r>
              <a:rPr lang="en-US" dirty="0" smtClean="0"/>
              <a:t>   </a:t>
            </a:r>
            <a:r>
              <a:rPr lang="en-US" b="1" dirty="0" smtClean="0"/>
              <a:t>find</a:t>
            </a:r>
            <a:endParaRPr lang="en-US" b="1" dirty="0"/>
          </a:p>
        </p:txBody>
      </p:sp>
      <p:sp>
        <p:nvSpPr>
          <p:cNvPr id="11" name="TextBox 10"/>
          <p:cNvSpPr txBox="1"/>
          <p:nvPr/>
        </p:nvSpPr>
        <p:spPr>
          <a:xfrm>
            <a:off x="685800" y="5754469"/>
            <a:ext cx="1539204" cy="646331"/>
          </a:xfrm>
          <a:prstGeom prst="rect">
            <a:avLst/>
          </a:prstGeom>
          <a:noFill/>
        </p:spPr>
        <p:txBody>
          <a:bodyPr wrap="none" rtlCol="0">
            <a:spAutoFit/>
          </a:bodyPr>
          <a:lstStyle/>
          <a:p>
            <a:r>
              <a:rPr lang="en-US" b="1" u="sng" dirty="0"/>
              <a:t>l</a:t>
            </a:r>
            <a:r>
              <a:rPr lang="en-US" b="1" u="sng" dirty="0" smtClean="0"/>
              <a:t>ook    book</a:t>
            </a:r>
          </a:p>
          <a:p>
            <a:r>
              <a:rPr lang="en-US" b="1" dirty="0"/>
              <a:t>l</a:t>
            </a:r>
            <a:r>
              <a:rPr lang="en-US" b="1" dirty="0" smtClean="0"/>
              <a:t>ooks   took</a:t>
            </a:r>
            <a:endParaRPr lang="en-US" b="1" dirty="0"/>
          </a:p>
        </p:txBody>
      </p:sp>
      <p:sp>
        <p:nvSpPr>
          <p:cNvPr id="12" name="TextBox 11"/>
          <p:cNvSpPr txBox="1"/>
          <p:nvPr/>
        </p:nvSpPr>
        <p:spPr>
          <a:xfrm>
            <a:off x="4539139" y="0"/>
            <a:ext cx="3647153" cy="584775"/>
          </a:xfrm>
          <a:prstGeom prst="rect">
            <a:avLst/>
          </a:prstGeom>
          <a:noFill/>
          <a:ln>
            <a:solidFill>
              <a:schemeClr val="bg2">
                <a:lumMod val="75000"/>
              </a:schemeClr>
            </a:solidFill>
          </a:ln>
        </p:spPr>
        <p:txBody>
          <a:bodyPr wrap="none" rtlCol="0">
            <a:spAutoFit/>
          </a:bodyPr>
          <a:lstStyle/>
          <a:p>
            <a:pPr algn="ctr"/>
            <a:r>
              <a:rPr lang="en-US" sz="1600" dirty="0" smtClean="0"/>
              <a:t>  </a:t>
            </a:r>
            <a:r>
              <a:rPr lang="en-US" sz="1600" dirty="0" smtClean="0">
                <a:solidFill>
                  <a:schemeClr val="bg2">
                    <a:lumMod val="50000"/>
                  </a:schemeClr>
                </a:solidFill>
              </a:rPr>
              <a:t>We are looking for what the child </a:t>
            </a:r>
          </a:p>
          <a:p>
            <a:pPr algn="ctr"/>
            <a:r>
              <a:rPr lang="en-US" sz="1600" dirty="0" smtClean="0">
                <a:solidFill>
                  <a:schemeClr val="bg2">
                    <a:lumMod val="50000"/>
                  </a:schemeClr>
                </a:solidFill>
              </a:rPr>
              <a:t>Is </a:t>
            </a:r>
            <a:r>
              <a:rPr lang="en-US" sz="1600" b="1" dirty="0" smtClean="0">
                <a:solidFill>
                  <a:schemeClr val="bg2">
                    <a:lumMod val="50000"/>
                  </a:schemeClr>
                </a:solidFill>
              </a:rPr>
              <a:t>using </a:t>
            </a:r>
            <a:r>
              <a:rPr lang="en-US" sz="1600" dirty="0" smtClean="0">
                <a:solidFill>
                  <a:schemeClr val="bg2">
                    <a:lumMod val="50000"/>
                  </a:schemeClr>
                </a:solidFill>
              </a:rPr>
              <a:t>up to that point</a:t>
            </a:r>
            <a:endParaRPr lang="en-US" sz="1600" dirty="0">
              <a:solidFill>
                <a:schemeClr val="bg2">
                  <a:lumMod val="50000"/>
                </a:schemeClr>
              </a:solidFill>
            </a:endParaRPr>
          </a:p>
        </p:txBody>
      </p:sp>
    </p:spTree>
    <p:extLst>
      <p:ext uri="{BB962C8B-B14F-4D97-AF65-F5344CB8AC3E}">
        <p14:creationId xmlns:p14="http://schemas.microsoft.com/office/powerpoint/2010/main" val="6833530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6" grpId="0"/>
      <p:bldP spid="7" grpId="0"/>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04800"/>
            <a:ext cx="7024744" cy="6019800"/>
          </a:xfrm>
        </p:spPr>
        <p:txBody>
          <a:bodyPr>
            <a:normAutofit/>
          </a:bodyPr>
          <a:lstStyle/>
          <a:p>
            <a:r>
              <a:rPr lang="en-US" sz="2700" dirty="0" smtClean="0"/>
              <a:t/>
            </a:r>
            <a:br>
              <a:rPr lang="en-US" sz="2700" dirty="0" smtClean="0"/>
            </a:br>
            <a:endParaRPr lang="en-US" sz="27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587042"/>
            <a:ext cx="5171666" cy="1625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43000" y="2286000"/>
            <a:ext cx="184731" cy="646331"/>
          </a:xfrm>
          <a:prstGeom prst="rect">
            <a:avLst/>
          </a:prstGeom>
          <a:noFill/>
        </p:spPr>
        <p:txBody>
          <a:bodyPr wrap="none" rtlCol="0">
            <a:spAutoFit/>
          </a:bodyPr>
          <a:lstStyle/>
          <a:p>
            <a:endParaRPr lang="en-US" dirty="0" smtClean="0"/>
          </a:p>
          <a:p>
            <a:endParaRPr lang="en-US" dirty="0"/>
          </a:p>
        </p:txBody>
      </p:sp>
      <p:pic>
        <p:nvPicPr>
          <p:cNvPr id="3073" name="Picture 1"/>
          <p:cNvPicPr>
            <a:picLocks noChangeAspect="1" noChangeArrowheads="1"/>
          </p:cNvPicPr>
          <p:nvPr/>
        </p:nvPicPr>
        <p:blipFill rotWithShape="1">
          <a:blip r:embed="rId4">
            <a:extLst>
              <a:ext uri="{28A0092B-C50C-407E-A947-70E740481C1C}">
                <a14:useLocalDpi xmlns:a14="http://schemas.microsoft.com/office/drawing/2010/main" val="0"/>
              </a:ext>
            </a:extLst>
          </a:blip>
          <a:srcRect t="16797"/>
          <a:stretch/>
        </p:blipFill>
        <p:spPr bwMode="auto">
          <a:xfrm>
            <a:off x="5486400" y="4343400"/>
            <a:ext cx="1981200" cy="1806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4078804158"/>
              </p:ext>
            </p:extLst>
          </p:nvPr>
        </p:nvGraphicFramePr>
        <p:xfrm>
          <a:off x="-1066800" y="0"/>
          <a:ext cx="3733800" cy="1574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Oval Callout 4"/>
          <p:cNvSpPr/>
          <p:nvPr/>
        </p:nvSpPr>
        <p:spPr>
          <a:xfrm rot="422385">
            <a:off x="5867400" y="2378107"/>
            <a:ext cx="3048000" cy="1584152"/>
          </a:xfrm>
          <a:prstGeom prst="wedgeEllipseCallout">
            <a:avLst>
              <a:gd name="adj1" fmla="val -28647"/>
              <a:gd name="adj2" fmla="val 774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Mary Fried </a:t>
            </a:r>
          </a:p>
          <a:p>
            <a:pPr algn="ctr"/>
            <a:r>
              <a:rPr lang="en-US" sz="2000" b="1" dirty="0" smtClean="0"/>
              <a:t>Says…</a:t>
            </a:r>
          </a:p>
        </p:txBody>
      </p:sp>
      <p:sp>
        <p:nvSpPr>
          <p:cNvPr id="6" name="Rectangle 5"/>
          <p:cNvSpPr/>
          <p:nvPr/>
        </p:nvSpPr>
        <p:spPr>
          <a:xfrm>
            <a:off x="4876800" y="0"/>
            <a:ext cx="3035406" cy="584776"/>
          </a:xfrm>
          <a:prstGeom prst="rect">
            <a:avLst/>
          </a:prstGeom>
        </p:spPr>
        <p:txBody>
          <a:bodyPr wrap="none">
            <a:spAutoFit/>
          </a:bodyPr>
          <a:lstStyle/>
          <a:p>
            <a:r>
              <a:rPr lang="en-US" sz="3200" dirty="0">
                <a:solidFill>
                  <a:schemeClr val="bg1"/>
                </a:solidFill>
              </a:rPr>
              <a:t>@</a:t>
            </a:r>
            <a:r>
              <a:rPr lang="en-US" sz="3200" dirty="0" err="1">
                <a:solidFill>
                  <a:schemeClr val="bg1"/>
                </a:solidFill>
              </a:rPr>
              <a:t>booksnhand</a:t>
            </a:r>
            <a:endParaRPr lang="en-US" sz="3200" dirty="0">
              <a:solidFill>
                <a:schemeClr val="bg1"/>
              </a:solidFill>
            </a:endParaRPr>
          </a:p>
        </p:txBody>
      </p:sp>
    </p:spTree>
    <p:extLst>
      <p:ext uri="{BB962C8B-B14F-4D97-AF65-F5344CB8AC3E}">
        <p14:creationId xmlns:p14="http://schemas.microsoft.com/office/powerpoint/2010/main" val="169470818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546</TotalTime>
  <Words>1188</Words>
  <Application>Microsoft Macintosh PowerPoint</Application>
  <PresentationFormat>On-screen Show (4:3)</PresentationFormat>
  <Paragraphs>245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Reading Records Refresher</vt:lpstr>
      <vt:lpstr>All About ME!</vt:lpstr>
      <vt:lpstr>Introductions</vt:lpstr>
      <vt:lpstr>Today We Will…</vt:lpstr>
      <vt:lpstr>To observe closely  in order to prompt  and teach for problem solving behaviors that occur quickly.  ~what does the reader do efficiently? ~what is the reader just starting to do? ~what does the reader neglect? </vt:lpstr>
      <vt:lpstr> </vt:lpstr>
      <vt:lpstr> </vt:lpstr>
      <vt:lpstr> </vt:lpstr>
      <vt:lpstr> </vt:lpstr>
      <vt:lpstr> </vt:lpstr>
      <vt:lpstr>  Video Notes:</vt:lpstr>
      <vt:lpstr>  TutorialVideo:    The Loose Tooth- Level E</vt:lpstr>
      <vt:lpstr>  TutorialVideo:    Fluency </vt:lpstr>
      <vt:lpstr>  TutorialVideo: Comprehension Conversation           Rate the evidence of the student’s thinking...  </vt:lpstr>
      <vt:lpstr>  TutorialVideo:     Not Too Cold For Polar Bear- Level Q</vt:lpstr>
      <vt:lpstr>  TutorialVideo: Comprehension   </vt:lpstr>
      <vt:lpstr>Reflections…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Records Refresher</dc:title>
  <dc:creator>David Richburg</dc:creator>
  <cp:lastModifiedBy>Sheila Richburg</cp:lastModifiedBy>
  <cp:revision>73</cp:revision>
  <cp:lastPrinted>2013-07-19T19:33:13Z</cp:lastPrinted>
  <dcterms:created xsi:type="dcterms:W3CDTF">2013-07-16T17:55:29Z</dcterms:created>
  <dcterms:modified xsi:type="dcterms:W3CDTF">2016-09-10T23:49:53Z</dcterms:modified>
</cp:coreProperties>
</file>